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8.xml" ContentType="application/vnd.openxmlformats-officedocument.presentationml.tags+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61172-3B99-4407-9205-1F1515117FBE}" v="1" dt="2021-08-12T02:40:27.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29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n bingquan" userId="fceb9097da8659d8" providerId="LiveId" clId="{02661172-3B99-4407-9205-1F1515117FBE}"/>
    <pc:docChg chg="modSld">
      <pc:chgData name="shen bingquan" userId="fceb9097da8659d8" providerId="LiveId" clId="{02661172-3B99-4407-9205-1F1515117FBE}" dt="2021-08-12T02:40:27.455" v="0"/>
      <pc:docMkLst>
        <pc:docMk/>
      </pc:docMkLst>
      <pc:sldChg chg="delSp modTransition modAnim">
        <pc:chgData name="shen bingquan" userId="fceb9097da8659d8" providerId="LiveId" clId="{02661172-3B99-4407-9205-1F1515117FBE}" dt="2021-08-12T02:40:27.455" v="0"/>
        <pc:sldMkLst>
          <pc:docMk/>
          <pc:sldMk cId="0" sldId="256"/>
        </pc:sldMkLst>
        <pc:picChg chg="del">
          <ac:chgData name="shen bingquan" userId="fceb9097da8659d8" providerId="LiveId" clId="{02661172-3B99-4407-9205-1F1515117FBE}" dt="2021-08-12T02:40:27.455" v="0"/>
          <ac:picMkLst>
            <pc:docMk/>
            <pc:sldMk cId="0" sldId="256"/>
            <ac:picMk id="6" creationId="{30F852DD-4DBB-4701-B564-8AC00154C388}"/>
          </ac:picMkLst>
        </pc:picChg>
      </pc:sldChg>
      <pc:sldChg chg="delSp modTransition modAnim">
        <pc:chgData name="shen bingquan" userId="fceb9097da8659d8" providerId="LiveId" clId="{02661172-3B99-4407-9205-1F1515117FBE}" dt="2021-08-12T02:40:27.455" v="0"/>
        <pc:sldMkLst>
          <pc:docMk/>
          <pc:sldMk cId="0" sldId="257"/>
        </pc:sldMkLst>
        <pc:picChg chg="del">
          <ac:chgData name="shen bingquan" userId="fceb9097da8659d8" providerId="LiveId" clId="{02661172-3B99-4407-9205-1F1515117FBE}" dt="2021-08-12T02:40:27.455" v="0"/>
          <ac:picMkLst>
            <pc:docMk/>
            <pc:sldMk cId="0" sldId="257"/>
            <ac:picMk id="2" creationId="{6320CD95-18C2-496E-B064-55992B750011}"/>
          </ac:picMkLst>
        </pc:picChg>
      </pc:sldChg>
      <pc:sldChg chg="delSp modTransition modAnim">
        <pc:chgData name="shen bingquan" userId="fceb9097da8659d8" providerId="LiveId" clId="{02661172-3B99-4407-9205-1F1515117FBE}" dt="2021-08-12T02:40:27.455" v="0"/>
        <pc:sldMkLst>
          <pc:docMk/>
          <pc:sldMk cId="0" sldId="258"/>
        </pc:sldMkLst>
        <pc:picChg chg="del">
          <ac:chgData name="shen bingquan" userId="fceb9097da8659d8" providerId="LiveId" clId="{02661172-3B99-4407-9205-1F1515117FBE}" dt="2021-08-12T02:40:27.455" v="0"/>
          <ac:picMkLst>
            <pc:docMk/>
            <pc:sldMk cId="0" sldId="258"/>
            <ac:picMk id="8" creationId="{3FEF6B80-F48F-4715-9CFF-79352B8C89F2}"/>
          </ac:picMkLst>
        </pc:picChg>
        <pc:inkChg chg="del">
          <ac:chgData name="shen bingquan" userId="fceb9097da8659d8" providerId="LiveId" clId="{02661172-3B99-4407-9205-1F1515117FBE}" dt="2021-08-12T02:40:27.455" v="0"/>
          <ac:inkMkLst>
            <pc:docMk/>
            <pc:sldMk cId="0" sldId="258"/>
            <ac:inkMk id="7" creationId="{5770BEDB-43CB-40BE-B475-48A78551C076}"/>
          </ac:inkMkLst>
        </pc:inkChg>
      </pc:sldChg>
      <pc:sldChg chg="delSp modTransition modAnim">
        <pc:chgData name="shen bingquan" userId="fceb9097da8659d8" providerId="LiveId" clId="{02661172-3B99-4407-9205-1F1515117FBE}" dt="2021-08-12T02:40:27.455" v="0"/>
        <pc:sldMkLst>
          <pc:docMk/>
          <pc:sldMk cId="0" sldId="259"/>
        </pc:sldMkLst>
        <pc:picChg chg="del">
          <ac:chgData name="shen bingquan" userId="fceb9097da8659d8" providerId="LiveId" clId="{02661172-3B99-4407-9205-1F1515117FBE}" dt="2021-08-12T02:40:27.455" v="0"/>
          <ac:picMkLst>
            <pc:docMk/>
            <pc:sldMk cId="0" sldId="259"/>
            <ac:picMk id="3" creationId="{BA2F35E8-4207-484F-838E-EC501A7C878A}"/>
          </ac:picMkLst>
        </pc:picChg>
        <pc:inkChg chg="del">
          <ac:chgData name="shen bingquan" userId="fceb9097da8659d8" providerId="LiveId" clId="{02661172-3B99-4407-9205-1F1515117FBE}" dt="2021-08-12T02:40:27.455" v="0"/>
          <ac:inkMkLst>
            <pc:docMk/>
            <pc:sldMk cId="0" sldId="259"/>
            <ac:inkMk id="2" creationId="{323F0945-F1AB-419A-BD7C-58B5CDA30B89}"/>
          </ac:inkMkLst>
        </pc:inkChg>
      </pc:sldChg>
      <pc:sldChg chg="delSp modTransition modAnim">
        <pc:chgData name="shen bingquan" userId="fceb9097da8659d8" providerId="LiveId" clId="{02661172-3B99-4407-9205-1F1515117FBE}" dt="2021-08-12T02:40:27.455" v="0"/>
        <pc:sldMkLst>
          <pc:docMk/>
          <pc:sldMk cId="0" sldId="260"/>
        </pc:sldMkLst>
        <pc:picChg chg="del">
          <ac:chgData name="shen bingquan" userId="fceb9097da8659d8" providerId="LiveId" clId="{02661172-3B99-4407-9205-1F1515117FBE}" dt="2021-08-12T02:40:27.455" v="0"/>
          <ac:picMkLst>
            <pc:docMk/>
            <pc:sldMk cId="0" sldId="260"/>
            <ac:picMk id="6" creationId="{F762B9DC-B655-4737-B79E-12027FDDFED2}"/>
          </ac:picMkLst>
        </pc:picChg>
        <pc:inkChg chg="del">
          <ac:chgData name="shen bingquan" userId="fceb9097da8659d8" providerId="LiveId" clId="{02661172-3B99-4407-9205-1F1515117FBE}" dt="2021-08-12T02:40:27.455" v="0"/>
          <ac:inkMkLst>
            <pc:docMk/>
            <pc:sldMk cId="0" sldId="260"/>
            <ac:inkMk id="5" creationId="{4BEB16C1-1763-4F64-99E8-B36D1B6EB054}"/>
          </ac:inkMkLst>
        </pc:inkChg>
      </pc:sldChg>
      <pc:sldChg chg="delSp modTransition modAnim">
        <pc:chgData name="shen bingquan" userId="fceb9097da8659d8" providerId="LiveId" clId="{02661172-3B99-4407-9205-1F1515117FBE}" dt="2021-08-12T02:40:27.455" v="0"/>
        <pc:sldMkLst>
          <pc:docMk/>
          <pc:sldMk cId="0" sldId="261"/>
        </pc:sldMkLst>
        <pc:picChg chg="del">
          <ac:chgData name="shen bingquan" userId="fceb9097da8659d8" providerId="LiveId" clId="{02661172-3B99-4407-9205-1F1515117FBE}" dt="2021-08-12T02:40:27.455" v="0"/>
          <ac:picMkLst>
            <pc:docMk/>
            <pc:sldMk cId="0" sldId="261"/>
            <ac:picMk id="3" creationId="{927F7572-02AC-4627-93DC-0611F3B21057}"/>
          </ac:picMkLst>
        </pc:picChg>
        <pc:inkChg chg="del">
          <ac:chgData name="shen bingquan" userId="fceb9097da8659d8" providerId="LiveId" clId="{02661172-3B99-4407-9205-1F1515117FBE}" dt="2021-08-12T02:40:27.455" v="0"/>
          <ac:inkMkLst>
            <pc:docMk/>
            <pc:sldMk cId="0" sldId="261"/>
            <ac:inkMk id="2" creationId="{0E643B99-A902-47C0-A168-EDA2E5BC3F7A}"/>
          </ac:inkMkLst>
        </pc:inkChg>
      </pc:sldChg>
      <pc:sldChg chg="delSp modTransition modAnim">
        <pc:chgData name="shen bingquan" userId="fceb9097da8659d8" providerId="LiveId" clId="{02661172-3B99-4407-9205-1F1515117FBE}" dt="2021-08-12T02:40:27.455" v="0"/>
        <pc:sldMkLst>
          <pc:docMk/>
          <pc:sldMk cId="0" sldId="262"/>
        </pc:sldMkLst>
        <pc:picChg chg="del">
          <ac:chgData name="shen bingquan" userId="fceb9097da8659d8" providerId="LiveId" clId="{02661172-3B99-4407-9205-1F1515117FBE}" dt="2021-08-12T02:40:27.455" v="0"/>
          <ac:picMkLst>
            <pc:docMk/>
            <pc:sldMk cId="0" sldId="262"/>
            <ac:picMk id="5" creationId="{2070D544-949D-47CB-A4BF-A566715E07CB}"/>
          </ac:picMkLst>
        </pc:picChg>
        <pc:inkChg chg="del">
          <ac:chgData name="shen bingquan" userId="fceb9097da8659d8" providerId="LiveId" clId="{02661172-3B99-4407-9205-1F1515117FBE}" dt="2021-08-12T02:40:27.455" v="0"/>
          <ac:inkMkLst>
            <pc:docMk/>
            <pc:sldMk cId="0" sldId="262"/>
            <ac:inkMk id="4" creationId="{468424A6-A41A-4725-A07C-B2C0BF005A0E}"/>
          </ac:inkMkLst>
        </pc:inkChg>
      </pc:sldChg>
      <pc:sldChg chg="delSp modTransition modAnim">
        <pc:chgData name="shen bingquan" userId="fceb9097da8659d8" providerId="LiveId" clId="{02661172-3B99-4407-9205-1F1515117FBE}" dt="2021-08-12T02:40:27.455" v="0"/>
        <pc:sldMkLst>
          <pc:docMk/>
          <pc:sldMk cId="0" sldId="263"/>
        </pc:sldMkLst>
        <pc:picChg chg="del">
          <ac:chgData name="shen bingquan" userId="fceb9097da8659d8" providerId="LiveId" clId="{02661172-3B99-4407-9205-1F1515117FBE}" dt="2021-08-12T02:40:27.455" v="0"/>
          <ac:picMkLst>
            <pc:docMk/>
            <pc:sldMk cId="0" sldId="263"/>
            <ac:picMk id="4" creationId="{4DED8A0F-2262-4CEF-A9D0-94B159CD5214}"/>
          </ac:picMkLst>
        </pc:picChg>
        <pc:inkChg chg="del">
          <ac:chgData name="shen bingquan" userId="fceb9097da8659d8" providerId="LiveId" clId="{02661172-3B99-4407-9205-1F1515117FBE}" dt="2021-08-12T02:40:27.455" v="0"/>
          <ac:inkMkLst>
            <pc:docMk/>
            <pc:sldMk cId="0" sldId="263"/>
            <ac:inkMk id="3" creationId="{9CBDE681-3DCC-4DBE-9BCD-ED0A29280FB6}"/>
          </ac:inkMkLst>
        </pc:inkChg>
      </pc:sldChg>
      <pc:sldChg chg="delSp modTransition modAnim">
        <pc:chgData name="shen bingquan" userId="fceb9097da8659d8" providerId="LiveId" clId="{02661172-3B99-4407-9205-1F1515117FBE}" dt="2021-08-12T02:40:27.455" v="0"/>
        <pc:sldMkLst>
          <pc:docMk/>
          <pc:sldMk cId="0" sldId="264"/>
        </pc:sldMkLst>
        <pc:picChg chg="del">
          <ac:chgData name="shen bingquan" userId="fceb9097da8659d8" providerId="LiveId" clId="{02661172-3B99-4407-9205-1F1515117FBE}" dt="2021-08-12T02:40:27.455" v="0"/>
          <ac:picMkLst>
            <pc:docMk/>
            <pc:sldMk cId="0" sldId="264"/>
            <ac:picMk id="3" creationId="{19E998BF-7A8D-40DD-8A35-17F4930AF892}"/>
          </ac:picMkLst>
        </pc:picChg>
        <pc:inkChg chg="del">
          <ac:chgData name="shen bingquan" userId="fceb9097da8659d8" providerId="LiveId" clId="{02661172-3B99-4407-9205-1F1515117FBE}" dt="2021-08-12T02:40:27.455" v="0"/>
          <ac:inkMkLst>
            <pc:docMk/>
            <pc:sldMk cId="0" sldId="264"/>
            <ac:inkMk id="2" creationId="{6A3F8990-E51B-4618-967D-18D55D3F24BE}"/>
          </ac:inkMkLst>
        </pc:inkChg>
      </pc:sldChg>
      <pc:sldChg chg="delSp modTransition modAnim">
        <pc:chgData name="shen bingquan" userId="fceb9097da8659d8" providerId="LiveId" clId="{02661172-3B99-4407-9205-1F1515117FBE}" dt="2021-08-12T02:40:27.455" v="0"/>
        <pc:sldMkLst>
          <pc:docMk/>
          <pc:sldMk cId="0" sldId="265"/>
        </pc:sldMkLst>
        <pc:picChg chg="del">
          <ac:chgData name="shen bingquan" userId="fceb9097da8659d8" providerId="LiveId" clId="{02661172-3B99-4407-9205-1F1515117FBE}" dt="2021-08-12T02:40:27.455" v="0"/>
          <ac:picMkLst>
            <pc:docMk/>
            <pc:sldMk cId="0" sldId="265"/>
            <ac:picMk id="5" creationId="{28970789-ED74-4618-9BED-57B69DE266CF}"/>
          </ac:picMkLst>
        </pc:picChg>
        <pc:inkChg chg="del">
          <ac:chgData name="shen bingquan" userId="fceb9097da8659d8" providerId="LiveId" clId="{02661172-3B99-4407-9205-1F1515117FBE}" dt="2021-08-12T02:40:27.455" v="0"/>
          <ac:inkMkLst>
            <pc:docMk/>
            <pc:sldMk cId="0" sldId="265"/>
            <ac:inkMk id="4" creationId="{631EDE39-B526-4AAD-95A7-2B4A1D035D4F}"/>
          </ac:inkMkLst>
        </pc:inkChg>
      </pc:sldChg>
      <pc:sldChg chg="delSp modTransition modAnim">
        <pc:chgData name="shen bingquan" userId="fceb9097da8659d8" providerId="LiveId" clId="{02661172-3B99-4407-9205-1F1515117FBE}" dt="2021-08-12T02:40:27.455" v="0"/>
        <pc:sldMkLst>
          <pc:docMk/>
          <pc:sldMk cId="0" sldId="266"/>
        </pc:sldMkLst>
        <pc:picChg chg="del">
          <ac:chgData name="shen bingquan" userId="fceb9097da8659d8" providerId="LiveId" clId="{02661172-3B99-4407-9205-1F1515117FBE}" dt="2021-08-12T02:40:27.455" v="0"/>
          <ac:picMkLst>
            <pc:docMk/>
            <pc:sldMk cId="0" sldId="266"/>
            <ac:picMk id="8" creationId="{44C8C014-752E-4BCB-A39C-6260D959E3F9}"/>
          </ac:picMkLst>
        </pc:picChg>
        <pc:inkChg chg="del">
          <ac:chgData name="shen bingquan" userId="fceb9097da8659d8" providerId="LiveId" clId="{02661172-3B99-4407-9205-1F1515117FBE}" dt="2021-08-12T02:40:27.455" v="0"/>
          <ac:inkMkLst>
            <pc:docMk/>
            <pc:sldMk cId="0" sldId="266"/>
            <ac:inkMk id="7" creationId="{72B99FAF-0FF6-4B7A-92FB-A272C3987DD1}"/>
          </ac:inkMkLst>
        </pc:inkChg>
      </pc:sldChg>
      <pc:sldChg chg="delSp modTransition modAnim">
        <pc:chgData name="shen bingquan" userId="fceb9097da8659d8" providerId="LiveId" clId="{02661172-3B99-4407-9205-1F1515117FBE}" dt="2021-08-12T02:40:27.455" v="0"/>
        <pc:sldMkLst>
          <pc:docMk/>
          <pc:sldMk cId="0" sldId="267"/>
        </pc:sldMkLst>
        <pc:picChg chg="del">
          <ac:chgData name="shen bingquan" userId="fceb9097da8659d8" providerId="LiveId" clId="{02661172-3B99-4407-9205-1F1515117FBE}" dt="2021-08-12T02:40:27.455" v="0"/>
          <ac:picMkLst>
            <pc:docMk/>
            <pc:sldMk cId="0" sldId="267"/>
            <ac:picMk id="4" creationId="{C33607B9-A060-419E-B3F2-80968443B520}"/>
          </ac:picMkLst>
        </pc:picChg>
      </pc:sldChg>
      <pc:sldChg chg="delSp modTransition modAnim">
        <pc:chgData name="shen bingquan" userId="fceb9097da8659d8" providerId="LiveId" clId="{02661172-3B99-4407-9205-1F1515117FBE}" dt="2021-08-12T02:40:27.455" v="0"/>
        <pc:sldMkLst>
          <pc:docMk/>
          <pc:sldMk cId="0" sldId="268"/>
        </pc:sldMkLst>
        <pc:picChg chg="del">
          <ac:chgData name="shen bingquan" userId="fceb9097da8659d8" providerId="LiveId" clId="{02661172-3B99-4407-9205-1F1515117FBE}" dt="2021-08-12T02:40:27.455" v="0"/>
          <ac:picMkLst>
            <pc:docMk/>
            <pc:sldMk cId="0" sldId="268"/>
            <ac:picMk id="7" creationId="{9279034C-E5BF-4AA1-8991-D2843735D01D}"/>
          </ac:picMkLst>
        </pc:picChg>
      </pc:sldChg>
      <pc:sldChg chg="delSp modTransition modAnim">
        <pc:chgData name="shen bingquan" userId="fceb9097da8659d8" providerId="LiveId" clId="{02661172-3B99-4407-9205-1F1515117FBE}" dt="2021-08-12T02:40:27.455" v="0"/>
        <pc:sldMkLst>
          <pc:docMk/>
          <pc:sldMk cId="0" sldId="269"/>
        </pc:sldMkLst>
        <pc:picChg chg="del">
          <ac:chgData name="shen bingquan" userId="fceb9097da8659d8" providerId="LiveId" clId="{02661172-3B99-4407-9205-1F1515117FBE}" dt="2021-08-12T02:40:27.455" v="0"/>
          <ac:picMkLst>
            <pc:docMk/>
            <pc:sldMk cId="0" sldId="269"/>
            <ac:picMk id="3" creationId="{D4A0BCB8-A771-44FF-9CB4-A96E2F603EA4}"/>
          </ac:picMkLst>
        </pc:picChg>
        <pc:inkChg chg="del">
          <ac:chgData name="shen bingquan" userId="fceb9097da8659d8" providerId="LiveId" clId="{02661172-3B99-4407-9205-1F1515117FBE}" dt="2021-08-12T02:40:27.455" v="0"/>
          <ac:inkMkLst>
            <pc:docMk/>
            <pc:sldMk cId="0" sldId="269"/>
            <ac:inkMk id="2" creationId="{73377641-380E-4041-9400-F486724A2132}"/>
          </ac:inkMkLst>
        </pc:inkChg>
      </pc:sldChg>
      <pc:sldChg chg="delSp modTransition modAnim">
        <pc:chgData name="shen bingquan" userId="fceb9097da8659d8" providerId="LiveId" clId="{02661172-3B99-4407-9205-1F1515117FBE}" dt="2021-08-12T02:40:27.455" v="0"/>
        <pc:sldMkLst>
          <pc:docMk/>
          <pc:sldMk cId="0" sldId="270"/>
        </pc:sldMkLst>
        <pc:picChg chg="del">
          <ac:chgData name="shen bingquan" userId="fceb9097da8659d8" providerId="LiveId" clId="{02661172-3B99-4407-9205-1F1515117FBE}" dt="2021-08-12T02:40:27.455" v="0"/>
          <ac:picMkLst>
            <pc:docMk/>
            <pc:sldMk cId="0" sldId="270"/>
            <ac:picMk id="6" creationId="{EF34DAEA-21DF-40C8-88F1-5FAE94B10477}"/>
          </ac:picMkLst>
        </pc:picChg>
        <pc:inkChg chg="del">
          <ac:chgData name="shen bingquan" userId="fceb9097da8659d8" providerId="LiveId" clId="{02661172-3B99-4407-9205-1F1515117FBE}" dt="2021-08-12T02:40:27.455" v="0"/>
          <ac:inkMkLst>
            <pc:docMk/>
            <pc:sldMk cId="0" sldId="270"/>
            <ac:inkMk id="5" creationId="{47FFB07D-1845-4022-8E0E-09D9C0B6550E}"/>
          </ac:inkMkLst>
        </pc:inkChg>
      </pc:sldChg>
      <pc:sldChg chg="delSp modTransition modAnim">
        <pc:chgData name="shen bingquan" userId="fceb9097da8659d8" providerId="LiveId" clId="{02661172-3B99-4407-9205-1F1515117FBE}" dt="2021-08-12T02:40:27.455" v="0"/>
        <pc:sldMkLst>
          <pc:docMk/>
          <pc:sldMk cId="0" sldId="271"/>
        </pc:sldMkLst>
        <pc:picChg chg="del">
          <ac:chgData name="shen bingquan" userId="fceb9097da8659d8" providerId="LiveId" clId="{02661172-3B99-4407-9205-1F1515117FBE}" dt="2021-08-12T02:40:27.455" v="0"/>
          <ac:picMkLst>
            <pc:docMk/>
            <pc:sldMk cId="0" sldId="271"/>
            <ac:picMk id="3" creationId="{F89AD19E-0F61-40AF-81BA-3A1DD59C26B2}"/>
          </ac:picMkLst>
        </pc:picChg>
        <pc:inkChg chg="del">
          <ac:chgData name="shen bingquan" userId="fceb9097da8659d8" providerId="LiveId" clId="{02661172-3B99-4407-9205-1F1515117FBE}" dt="2021-08-12T02:40:27.455" v="0"/>
          <ac:inkMkLst>
            <pc:docMk/>
            <pc:sldMk cId="0" sldId="271"/>
            <ac:inkMk id="2" creationId="{20998987-3988-4888-AF75-7D8B71DA16C2}"/>
          </ac:inkMkLst>
        </pc:inkChg>
      </pc:sldChg>
      <pc:sldChg chg="delSp modTransition modAnim">
        <pc:chgData name="shen bingquan" userId="fceb9097da8659d8" providerId="LiveId" clId="{02661172-3B99-4407-9205-1F1515117FBE}" dt="2021-08-12T02:40:27.455" v="0"/>
        <pc:sldMkLst>
          <pc:docMk/>
          <pc:sldMk cId="0" sldId="272"/>
        </pc:sldMkLst>
        <pc:picChg chg="del">
          <ac:chgData name="shen bingquan" userId="fceb9097da8659d8" providerId="LiveId" clId="{02661172-3B99-4407-9205-1F1515117FBE}" dt="2021-08-12T02:40:27.455" v="0"/>
          <ac:picMkLst>
            <pc:docMk/>
            <pc:sldMk cId="0" sldId="272"/>
            <ac:picMk id="13" creationId="{FE8AC05E-1452-41CB-A83B-A102B15E7DEA}"/>
          </ac:picMkLst>
        </pc:picChg>
        <pc:inkChg chg="del">
          <ac:chgData name="shen bingquan" userId="fceb9097da8659d8" providerId="LiveId" clId="{02661172-3B99-4407-9205-1F1515117FBE}" dt="2021-08-12T02:40:27.455" v="0"/>
          <ac:inkMkLst>
            <pc:docMk/>
            <pc:sldMk cId="0" sldId="272"/>
            <ac:inkMk id="12" creationId="{43DE3715-7DDC-41D9-BFDD-4BC540E77667}"/>
          </ac:inkMkLst>
        </pc:inkChg>
      </pc:sldChg>
      <pc:sldChg chg="delSp modTransition modAnim">
        <pc:chgData name="shen bingquan" userId="fceb9097da8659d8" providerId="LiveId" clId="{02661172-3B99-4407-9205-1F1515117FBE}" dt="2021-08-12T02:40:27.455" v="0"/>
        <pc:sldMkLst>
          <pc:docMk/>
          <pc:sldMk cId="0" sldId="273"/>
        </pc:sldMkLst>
        <pc:picChg chg="del">
          <ac:chgData name="shen bingquan" userId="fceb9097da8659d8" providerId="LiveId" clId="{02661172-3B99-4407-9205-1F1515117FBE}" dt="2021-08-12T02:40:27.455" v="0"/>
          <ac:picMkLst>
            <pc:docMk/>
            <pc:sldMk cId="0" sldId="273"/>
            <ac:picMk id="7" creationId="{33407987-0203-495E-9BC3-E74ED642984E}"/>
          </ac:picMkLst>
        </pc:picChg>
        <pc:inkChg chg="del">
          <ac:chgData name="shen bingquan" userId="fceb9097da8659d8" providerId="LiveId" clId="{02661172-3B99-4407-9205-1F1515117FBE}" dt="2021-08-12T02:40:27.455" v="0"/>
          <ac:inkMkLst>
            <pc:docMk/>
            <pc:sldMk cId="0" sldId="273"/>
            <ac:inkMk id="6" creationId="{2572EA30-BAC9-4344-A964-8CF111B34809}"/>
          </ac:inkMkLst>
        </pc:inkChg>
      </pc:sldChg>
      <pc:sldChg chg="delSp modTransition modAnim">
        <pc:chgData name="shen bingquan" userId="fceb9097da8659d8" providerId="LiveId" clId="{02661172-3B99-4407-9205-1F1515117FBE}" dt="2021-08-12T02:40:27.455" v="0"/>
        <pc:sldMkLst>
          <pc:docMk/>
          <pc:sldMk cId="0" sldId="274"/>
        </pc:sldMkLst>
        <pc:picChg chg="del">
          <ac:chgData name="shen bingquan" userId="fceb9097da8659d8" providerId="LiveId" clId="{02661172-3B99-4407-9205-1F1515117FBE}" dt="2021-08-12T02:40:27.455" v="0"/>
          <ac:picMkLst>
            <pc:docMk/>
            <pc:sldMk cId="0" sldId="274"/>
            <ac:picMk id="6" creationId="{3CCBD354-A9A5-4D0B-9A07-2F24B160BBD4}"/>
          </ac:picMkLst>
        </pc:picChg>
        <pc:inkChg chg="del">
          <ac:chgData name="shen bingquan" userId="fceb9097da8659d8" providerId="LiveId" clId="{02661172-3B99-4407-9205-1F1515117FBE}" dt="2021-08-12T02:40:27.455" v="0"/>
          <ac:inkMkLst>
            <pc:docMk/>
            <pc:sldMk cId="0" sldId="274"/>
            <ac:inkMk id="5" creationId="{5068F286-6DC8-4217-856E-A2A009DD0A54}"/>
          </ac:inkMkLst>
        </pc:inkChg>
      </pc:sldChg>
      <pc:sldChg chg="delSp modTransition modAnim">
        <pc:chgData name="shen bingquan" userId="fceb9097da8659d8" providerId="LiveId" clId="{02661172-3B99-4407-9205-1F1515117FBE}" dt="2021-08-12T02:40:27.455" v="0"/>
        <pc:sldMkLst>
          <pc:docMk/>
          <pc:sldMk cId="0" sldId="275"/>
        </pc:sldMkLst>
        <pc:picChg chg="del">
          <ac:chgData name="shen bingquan" userId="fceb9097da8659d8" providerId="LiveId" clId="{02661172-3B99-4407-9205-1F1515117FBE}" dt="2021-08-12T02:40:27.455" v="0"/>
          <ac:picMkLst>
            <pc:docMk/>
            <pc:sldMk cId="0" sldId="275"/>
            <ac:picMk id="3" creationId="{F6591077-92CE-4EBB-A14E-1F8D0295D51E}"/>
          </ac:picMkLst>
        </pc:picChg>
        <pc:inkChg chg="del">
          <ac:chgData name="shen bingquan" userId="fceb9097da8659d8" providerId="LiveId" clId="{02661172-3B99-4407-9205-1F1515117FBE}" dt="2021-08-12T02:40:27.455" v="0"/>
          <ac:inkMkLst>
            <pc:docMk/>
            <pc:sldMk cId="0" sldId="275"/>
            <ac:inkMk id="2" creationId="{710B5405-C579-47CE-96D1-63A56CD49326}"/>
          </ac:inkMkLst>
        </pc:inkChg>
      </pc:sldChg>
      <pc:sldChg chg="delSp modTransition modAnim">
        <pc:chgData name="shen bingquan" userId="fceb9097da8659d8" providerId="LiveId" clId="{02661172-3B99-4407-9205-1F1515117FBE}" dt="2021-08-12T02:40:27.455" v="0"/>
        <pc:sldMkLst>
          <pc:docMk/>
          <pc:sldMk cId="0" sldId="276"/>
        </pc:sldMkLst>
        <pc:picChg chg="del">
          <ac:chgData name="shen bingquan" userId="fceb9097da8659d8" providerId="LiveId" clId="{02661172-3B99-4407-9205-1F1515117FBE}" dt="2021-08-12T02:40:27.455" v="0"/>
          <ac:picMkLst>
            <pc:docMk/>
            <pc:sldMk cId="0" sldId="276"/>
            <ac:picMk id="4" creationId="{4F0ADAB2-238B-45F7-B195-BCE131730D5E}"/>
          </ac:picMkLst>
        </pc:picChg>
        <pc:inkChg chg="del">
          <ac:chgData name="shen bingquan" userId="fceb9097da8659d8" providerId="LiveId" clId="{02661172-3B99-4407-9205-1F1515117FBE}" dt="2021-08-12T02:40:27.455" v="0"/>
          <ac:inkMkLst>
            <pc:docMk/>
            <pc:sldMk cId="0" sldId="276"/>
            <ac:inkMk id="3" creationId="{F1FF325D-E110-4F0B-A98A-060E390EFC78}"/>
          </ac:inkMkLst>
        </pc:inkChg>
      </pc:sldChg>
      <pc:sldChg chg="delSp modTransition modAnim">
        <pc:chgData name="shen bingquan" userId="fceb9097da8659d8" providerId="LiveId" clId="{02661172-3B99-4407-9205-1F1515117FBE}" dt="2021-08-12T02:40:27.455" v="0"/>
        <pc:sldMkLst>
          <pc:docMk/>
          <pc:sldMk cId="0" sldId="277"/>
        </pc:sldMkLst>
        <pc:picChg chg="del">
          <ac:chgData name="shen bingquan" userId="fceb9097da8659d8" providerId="LiveId" clId="{02661172-3B99-4407-9205-1F1515117FBE}" dt="2021-08-12T02:40:27.455" v="0"/>
          <ac:picMkLst>
            <pc:docMk/>
            <pc:sldMk cId="0" sldId="277"/>
            <ac:picMk id="2" creationId="{E1357E48-EFE2-4908-9073-E840B773531B}"/>
          </ac:picMkLst>
        </pc:picChg>
      </pc:sldChg>
      <pc:sldChg chg="delSp modTransition modAnim">
        <pc:chgData name="shen bingquan" userId="fceb9097da8659d8" providerId="LiveId" clId="{02661172-3B99-4407-9205-1F1515117FBE}" dt="2021-08-12T02:40:27.455" v="0"/>
        <pc:sldMkLst>
          <pc:docMk/>
          <pc:sldMk cId="0" sldId="278"/>
        </pc:sldMkLst>
        <pc:picChg chg="del">
          <ac:chgData name="shen bingquan" userId="fceb9097da8659d8" providerId="LiveId" clId="{02661172-3B99-4407-9205-1F1515117FBE}" dt="2021-08-12T02:40:27.455" v="0"/>
          <ac:picMkLst>
            <pc:docMk/>
            <pc:sldMk cId="0" sldId="278"/>
            <ac:picMk id="7" creationId="{7599D3BA-434B-4F10-B693-FA168276ED16}"/>
          </ac:picMkLst>
        </pc:picChg>
        <pc:inkChg chg="del">
          <ac:chgData name="shen bingquan" userId="fceb9097da8659d8" providerId="LiveId" clId="{02661172-3B99-4407-9205-1F1515117FBE}" dt="2021-08-12T02:40:27.455" v="0"/>
          <ac:inkMkLst>
            <pc:docMk/>
            <pc:sldMk cId="0" sldId="278"/>
            <ac:inkMk id="6" creationId="{5322595A-83B8-45CD-B681-CFFC4F1F34BD}"/>
          </ac:inkMkLst>
        </pc:inkChg>
      </pc:sldChg>
      <pc:sldChg chg="delSp modTransition modAnim">
        <pc:chgData name="shen bingquan" userId="fceb9097da8659d8" providerId="LiveId" clId="{02661172-3B99-4407-9205-1F1515117FBE}" dt="2021-08-12T02:40:27.455" v="0"/>
        <pc:sldMkLst>
          <pc:docMk/>
          <pc:sldMk cId="0" sldId="279"/>
        </pc:sldMkLst>
        <pc:picChg chg="del">
          <ac:chgData name="shen bingquan" userId="fceb9097da8659d8" providerId="LiveId" clId="{02661172-3B99-4407-9205-1F1515117FBE}" dt="2021-08-12T02:40:27.455" v="0"/>
          <ac:picMkLst>
            <pc:docMk/>
            <pc:sldMk cId="0" sldId="279"/>
            <ac:picMk id="6" creationId="{F3BD14C5-1ECC-4AF4-AB79-FC6CDC3D57C6}"/>
          </ac:picMkLst>
        </pc:picChg>
        <pc:inkChg chg="del">
          <ac:chgData name="shen bingquan" userId="fceb9097da8659d8" providerId="LiveId" clId="{02661172-3B99-4407-9205-1F1515117FBE}" dt="2021-08-12T02:40:27.455" v="0"/>
          <ac:inkMkLst>
            <pc:docMk/>
            <pc:sldMk cId="0" sldId="279"/>
            <ac:inkMk id="5" creationId="{85B29918-AC0C-401B-8F20-9EEBFEC7AE8F}"/>
          </ac:inkMkLst>
        </pc:inkChg>
      </pc:sldChg>
      <pc:sldChg chg="delSp modTransition modAnim">
        <pc:chgData name="shen bingquan" userId="fceb9097da8659d8" providerId="LiveId" clId="{02661172-3B99-4407-9205-1F1515117FBE}" dt="2021-08-12T02:40:27.455" v="0"/>
        <pc:sldMkLst>
          <pc:docMk/>
          <pc:sldMk cId="0" sldId="280"/>
        </pc:sldMkLst>
        <pc:picChg chg="del">
          <ac:chgData name="shen bingquan" userId="fceb9097da8659d8" providerId="LiveId" clId="{02661172-3B99-4407-9205-1F1515117FBE}" dt="2021-08-12T02:40:27.455" v="0"/>
          <ac:picMkLst>
            <pc:docMk/>
            <pc:sldMk cId="0" sldId="280"/>
            <ac:picMk id="7" creationId="{683AF0D6-9DD9-4DA5-B1C3-CF4E85031A65}"/>
          </ac:picMkLst>
        </pc:picChg>
        <pc:inkChg chg="del">
          <ac:chgData name="shen bingquan" userId="fceb9097da8659d8" providerId="LiveId" clId="{02661172-3B99-4407-9205-1F1515117FBE}" dt="2021-08-12T02:40:27.455" v="0"/>
          <ac:inkMkLst>
            <pc:docMk/>
            <pc:sldMk cId="0" sldId="280"/>
            <ac:inkMk id="6" creationId="{A9890D2A-A9D8-4F84-80F5-82B5E0C4ECCE}"/>
          </ac:inkMkLst>
        </pc:inkChg>
      </pc:sldChg>
      <pc:sldChg chg="delSp modTransition modAnim">
        <pc:chgData name="shen bingquan" userId="fceb9097da8659d8" providerId="LiveId" clId="{02661172-3B99-4407-9205-1F1515117FBE}" dt="2021-08-12T02:40:27.455" v="0"/>
        <pc:sldMkLst>
          <pc:docMk/>
          <pc:sldMk cId="0" sldId="281"/>
        </pc:sldMkLst>
        <pc:picChg chg="del">
          <ac:chgData name="shen bingquan" userId="fceb9097da8659d8" providerId="LiveId" clId="{02661172-3B99-4407-9205-1F1515117FBE}" dt="2021-08-12T02:40:27.455" v="0"/>
          <ac:picMkLst>
            <pc:docMk/>
            <pc:sldMk cId="0" sldId="281"/>
            <ac:picMk id="4" creationId="{242E72D6-A0C2-498D-925D-1B03CFD0094D}"/>
          </ac:picMkLst>
        </pc:picChg>
        <pc:inkChg chg="del">
          <ac:chgData name="shen bingquan" userId="fceb9097da8659d8" providerId="LiveId" clId="{02661172-3B99-4407-9205-1F1515117FBE}" dt="2021-08-12T02:40:27.455" v="0"/>
          <ac:inkMkLst>
            <pc:docMk/>
            <pc:sldMk cId="0" sldId="281"/>
            <ac:inkMk id="3" creationId="{2FA12327-7150-4479-B02E-161048FC187B}"/>
          </ac:inkMkLst>
        </pc:inkChg>
      </pc:sldChg>
      <pc:sldChg chg="delSp modTransition modAnim">
        <pc:chgData name="shen bingquan" userId="fceb9097da8659d8" providerId="LiveId" clId="{02661172-3B99-4407-9205-1F1515117FBE}" dt="2021-08-12T02:40:27.455" v="0"/>
        <pc:sldMkLst>
          <pc:docMk/>
          <pc:sldMk cId="0" sldId="282"/>
        </pc:sldMkLst>
        <pc:picChg chg="del">
          <ac:chgData name="shen bingquan" userId="fceb9097da8659d8" providerId="LiveId" clId="{02661172-3B99-4407-9205-1F1515117FBE}" dt="2021-08-12T02:40:27.455" v="0"/>
          <ac:picMkLst>
            <pc:docMk/>
            <pc:sldMk cId="0" sldId="282"/>
            <ac:picMk id="7" creationId="{CB5C74BE-3E71-4DC2-82C6-7832BEDF9056}"/>
          </ac:picMkLst>
        </pc:picChg>
        <pc:inkChg chg="del">
          <ac:chgData name="shen bingquan" userId="fceb9097da8659d8" providerId="LiveId" clId="{02661172-3B99-4407-9205-1F1515117FBE}" dt="2021-08-12T02:40:27.455" v="0"/>
          <ac:inkMkLst>
            <pc:docMk/>
            <pc:sldMk cId="0" sldId="282"/>
            <ac:inkMk id="6" creationId="{E57FA881-9DA9-4A8A-8B9B-50FF7367DB0B}"/>
          </ac:inkMkLst>
        </pc:inkChg>
      </pc:sldChg>
      <pc:sldChg chg="delSp modTransition modAnim">
        <pc:chgData name="shen bingquan" userId="fceb9097da8659d8" providerId="LiveId" clId="{02661172-3B99-4407-9205-1F1515117FBE}" dt="2021-08-12T02:40:27.455" v="0"/>
        <pc:sldMkLst>
          <pc:docMk/>
          <pc:sldMk cId="0" sldId="283"/>
        </pc:sldMkLst>
        <pc:picChg chg="del">
          <ac:chgData name="shen bingquan" userId="fceb9097da8659d8" providerId="LiveId" clId="{02661172-3B99-4407-9205-1F1515117FBE}" dt="2021-08-12T02:40:27.455" v="0"/>
          <ac:picMkLst>
            <pc:docMk/>
            <pc:sldMk cId="0" sldId="283"/>
            <ac:picMk id="4" creationId="{2AC05B47-E90D-4964-8964-3795C19858AF}"/>
          </ac:picMkLst>
        </pc:picChg>
        <pc:inkChg chg="del">
          <ac:chgData name="shen bingquan" userId="fceb9097da8659d8" providerId="LiveId" clId="{02661172-3B99-4407-9205-1F1515117FBE}" dt="2021-08-12T02:40:27.455" v="0"/>
          <ac:inkMkLst>
            <pc:docMk/>
            <pc:sldMk cId="0" sldId="283"/>
            <ac:inkMk id="3" creationId="{51B5B94D-F00B-4E46-903A-711F59B4CF44}"/>
          </ac:inkMkLst>
        </pc:inkChg>
      </pc:sldChg>
      <pc:sldChg chg="delSp modTransition modAnim">
        <pc:chgData name="shen bingquan" userId="fceb9097da8659d8" providerId="LiveId" clId="{02661172-3B99-4407-9205-1F1515117FBE}" dt="2021-08-12T02:40:27.455" v="0"/>
        <pc:sldMkLst>
          <pc:docMk/>
          <pc:sldMk cId="0" sldId="284"/>
        </pc:sldMkLst>
        <pc:picChg chg="del">
          <ac:chgData name="shen bingquan" userId="fceb9097da8659d8" providerId="LiveId" clId="{02661172-3B99-4407-9205-1F1515117FBE}" dt="2021-08-12T02:40:27.455" v="0"/>
          <ac:picMkLst>
            <pc:docMk/>
            <pc:sldMk cId="0" sldId="284"/>
            <ac:picMk id="4" creationId="{2F71E950-2DF8-4FC5-A823-5377DB11ABFB}"/>
          </ac:picMkLst>
        </pc:picChg>
        <pc:inkChg chg="del">
          <ac:chgData name="shen bingquan" userId="fceb9097da8659d8" providerId="LiveId" clId="{02661172-3B99-4407-9205-1F1515117FBE}" dt="2021-08-12T02:40:27.455" v="0"/>
          <ac:inkMkLst>
            <pc:docMk/>
            <pc:sldMk cId="0" sldId="284"/>
            <ac:inkMk id="3" creationId="{475558B2-DF41-4725-8C9E-B98459702B02}"/>
          </ac:inkMkLst>
        </pc:inkChg>
      </pc:sldChg>
      <pc:sldChg chg="delSp modTransition modAnim">
        <pc:chgData name="shen bingquan" userId="fceb9097da8659d8" providerId="LiveId" clId="{02661172-3B99-4407-9205-1F1515117FBE}" dt="2021-08-12T02:40:27.455" v="0"/>
        <pc:sldMkLst>
          <pc:docMk/>
          <pc:sldMk cId="0" sldId="285"/>
        </pc:sldMkLst>
        <pc:picChg chg="del">
          <ac:chgData name="shen bingquan" userId="fceb9097da8659d8" providerId="LiveId" clId="{02661172-3B99-4407-9205-1F1515117FBE}" dt="2021-08-12T02:40:27.455" v="0"/>
          <ac:picMkLst>
            <pc:docMk/>
            <pc:sldMk cId="0" sldId="285"/>
            <ac:picMk id="3" creationId="{466C0024-7791-4009-AB7E-B44994BBE58D}"/>
          </ac:picMkLst>
        </pc:picChg>
        <pc:inkChg chg="del">
          <ac:chgData name="shen bingquan" userId="fceb9097da8659d8" providerId="LiveId" clId="{02661172-3B99-4407-9205-1F1515117FBE}" dt="2021-08-12T02:40:27.455" v="0"/>
          <ac:inkMkLst>
            <pc:docMk/>
            <pc:sldMk cId="0" sldId="285"/>
            <ac:inkMk id="2" creationId="{6AF521EE-1012-418B-8507-79CE6DCC670C}"/>
          </ac:inkMkLst>
        </pc:inkChg>
      </pc:sldChg>
      <pc:sldChg chg="delSp modTransition modAnim">
        <pc:chgData name="shen bingquan" userId="fceb9097da8659d8" providerId="LiveId" clId="{02661172-3B99-4407-9205-1F1515117FBE}" dt="2021-08-12T02:40:27.455" v="0"/>
        <pc:sldMkLst>
          <pc:docMk/>
          <pc:sldMk cId="0" sldId="286"/>
        </pc:sldMkLst>
        <pc:picChg chg="del">
          <ac:chgData name="shen bingquan" userId="fceb9097da8659d8" providerId="LiveId" clId="{02661172-3B99-4407-9205-1F1515117FBE}" dt="2021-08-12T02:40:27.455" v="0"/>
          <ac:picMkLst>
            <pc:docMk/>
            <pc:sldMk cId="0" sldId="286"/>
            <ac:picMk id="5" creationId="{4AAB2C5E-35B4-4B63-8DD1-CCF778FCA0D9}"/>
          </ac:picMkLst>
        </pc:picChg>
        <pc:inkChg chg="del">
          <ac:chgData name="shen bingquan" userId="fceb9097da8659d8" providerId="LiveId" clId="{02661172-3B99-4407-9205-1F1515117FBE}" dt="2021-08-12T02:40:27.455" v="0"/>
          <ac:inkMkLst>
            <pc:docMk/>
            <pc:sldMk cId="0" sldId="286"/>
            <ac:inkMk id="4" creationId="{2AF5C21B-F5D7-4AF2-ABB7-3D83652EA522}"/>
          </ac:inkMkLst>
        </pc:inkChg>
      </pc:sldChg>
      <pc:sldChg chg="delSp modTransition modAnim">
        <pc:chgData name="shen bingquan" userId="fceb9097da8659d8" providerId="LiveId" clId="{02661172-3B99-4407-9205-1F1515117FBE}" dt="2021-08-12T02:40:27.455" v="0"/>
        <pc:sldMkLst>
          <pc:docMk/>
          <pc:sldMk cId="0" sldId="287"/>
        </pc:sldMkLst>
        <pc:picChg chg="del">
          <ac:chgData name="shen bingquan" userId="fceb9097da8659d8" providerId="LiveId" clId="{02661172-3B99-4407-9205-1F1515117FBE}" dt="2021-08-12T02:40:27.455" v="0"/>
          <ac:picMkLst>
            <pc:docMk/>
            <pc:sldMk cId="0" sldId="287"/>
            <ac:picMk id="15" creationId="{2777F226-E9EF-473F-B978-FE363CCCA259}"/>
          </ac:picMkLst>
        </pc:picChg>
        <pc:inkChg chg="del">
          <ac:chgData name="shen bingquan" userId="fceb9097da8659d8" providerId="LiveId" clId="{02661172-3B99-4407-9205-1F1515117FBE}" dt="2021-08-12T02:40:27.455" v="0"/>
          <ac:inkMkLst>
            <pc:docMk/>
            <pc:sldMk cId="0" sldId="287"/>
            <ac:inkMk id="14" creationId="{C03643D6-B4AC-4D40-A74F-FABFB2A56AE4}"/>
          </ac:inkMkLst>
        </pc:inkChg>
      </pc:sldChg>
      <pc:sldChg chg="modTransition">
        <pc:chgData name="shen bingquan" userId="fceb9097da8659d8" providerId="LiveId" clId="{02661172-3B99-4407-9205-1F1515117FBE}" dt="2021-08-12T02:40:27.455" v="0"/>
        <pc:sldMkLst>
          <pc:docMk/>
          <pc:sldMk cId="0" sldId="288"/>
        </pc:sldMkLst>
      </pc:sldChg>
    </pc:docChg>
  </pc:docChgLst>
  <pc:docChgLst>
    <pc:chgData name="shen bingquan" userId="fceb9097da8659d8" providerId="LiveId" clId="{EF4ACE96-6128-47F9-BA5E-692C70AFF85C}"/>
    <pc:docChg chg="modMainMaster">
      <pc:chgData name="shen bingquan" userId="fceb9097da8659d8" providerId="LiveId" clId="{EF4ACE96-6128-47F9-BA5E-692C70AFF85C}" dt="2020-08-11T03:28:47.657" v="1" actId="22"/>
      <pc:docMkLst>
        <pc:docMk/>
      </pc:docMkLst>
      <pc:sldMasterChg chg="modSldLayout">
        <pc:chgData name="shen bingquan" userId="fceb9097da8659d8" providerId="LiveId" clId="{EF4ACE96-6128-47F9-BA5E-692C70AFF85C}" dt="2020-08-11T03:28:47.657" v="1" actId="22"/>
        <pc:sldMasterMkLst>
          <pc:docMk/>
          <pc:sldMasterMk cId="0" sldId="2147483659"/>
        </pc:sldMasterMkLst>
        <pc:sldLayoutChg chg="addSp mod">
          <pc:chgData name="shen bingquan" userId="fceb9097da8659d8" providerId="LiveId" clId="{EF4ACE96-6128-47F9-BA5E-692C70AFF85C}" dt="2020-08-11T03:28:40.835" v="0" actId="22"/>
          <pc:sldLayoutMkLst>
            <pc:docMk/>
            <pc:sldMasterMk cId="0" sldId="2147483659"/>
            <pc:sldLayoutMk cId="0" sldId="2147483648"/>
          </pc:sldLayoutMkLst>
          <pc:picChg chg="add">
            <ac:chgData name="shen bingquan" userId="fceb9097da8659d8" providerId="LiveId" clId="{EF4ACE96-6128-47F9-BA5E-692C70AFF85C}" dt="2020-08-11T03:28:40.835" v="0" actId="22"/>
            <ac:picMkLst>
              <pc:docMk/>
              <pc:sldMasterMk cId="0" sldId="2147483659"/>
              <pc:sldLayoutMk cId="0" sldId="2147483648"/>
              <ac:picMk id="2" creationId="{C0A4CBA2-EF53-49E3-ABD5-A694405D4041}"/>
            </ac:picMkLst>
          </pc:picChg>
        </pc:sldLayoutChg>
        <pc:sldLayoutChg chg="addSp mod">
          <pc:chgData name="shen bingquan" userId="fceb9097da8659d8" providerId="LiveId" clId="{EF4ACE96-6128-47F9-BA5E-692C70AFF85C}" dt="2020-08-11T03:28:47.657" v="1" actId="22"/>
          <pc:sldLayoutMkLst>
            <pc:docMk/>
            <pc:sldMasterMk cId="0" sldId="2147483659"/>
            <pc:sldLayoutMk cId="0" sldId="2147483650"/>
          </pc:sldLayoutMkLst>
          <pc:picChg chg="add">
            <ac:chgData name="shen bingquan" userId="fceb9097da8659d8" providerId="LiveId" clId="{EF4ACE96-6128-47F9-BA5E-692C70AFF85C}" dt="2020-08-11T03:28:47.657" v="1" actId="22"/>
            <ac:picMkLst>
              <pc:docMk/>
              <pc:sldMasterMk cId="0" sldId="2147483659"/>
              <pc:sldLayoutMk cId="0" sldId="2147483650"/>
              <ac:picMk id="2" creationId="{8E7DE939-43BC-41BC-BC80-8D6D5EEE001F}"/>
            </ac:picMkLst>
          </pc:picChg>
        </pc:sldLayoutChg>
      </pc:sldMasterChg>
    </pc:docChg>
  </pc:docChgLst>
  <pc:docChgLst>
    <pc:chgData name="shen bingquan" userId="fceb9097da8659d8" providerId="LiveId" clId="{B16E218F-15FD-4918-8ED2-E10C75815FA2}"/>
    <pc:docChg chg="custSel modSld">
      <pc:chgData name="shen bingquan" userId="fceb9097da8659d8" providerId="LiveId" clId="{B16E218F-15FD-4918-8ED2-E10C75815FA2}" dt="2020-07-06T06:49:11.722" v="299" actId="20577"/>
      <pc:docMkLst>
        <pc:docMk/>
      </pc:docMkLst>
      <pc:sldChg chg="addSp delSp modSp modTransition modAnim modNotes">
        <pc:chgData name="shen bingquan" userId="fceb9097da8659d8" providerId="LiveId" clId="{B16E218F-15FD-4918-8ED2-E10C75815FA2}" dt="2020-07-01T07:45:54.560" v="8"/>
        <pc:sldMkLst>
          <pc:docMk/>
          <pc:sldMk cId="0" sldId="256"/>
        </pc:sldMkLst>
        <pc:picChg chg="add del mod">
          <ac:chgData name="shen bingquan" userId="fceb9097da8659d8" providerId="LiveId" clId="{B16E218F-15FD-4918-8ED2-E10C75815FA2}" dt="2020-07-01T06:52:55.704" v="1"/>
          <ac:picMkLst>
            <pc:docMk/>
            <pc:sldMk cId="0" sldId="256"/>
            <ac:picMk id="2" creationId="{61032826-0CE1-40B6-BCC0-202B6765903F}"/>
          </ac:picMkLst>
        </pc:picChg>
        <pc:picChg chg="add del mod">
          <ac:chgData name="shen bingquan" userId="fceb9097da8659d8" providerId="LiveId" clId="{B16E218F-15FD-4918-8ED2-E10C75815FA2}" dt="2020-07-01T06:53:59.908" v="3"/>
          <ac:picMkLst>
            <pc:docMk/>
            <pc:sldMk cId="0" sldId="256"/>
            <ac:picMk id="3" creationId="{227FFDD2-F2EC-4CBF-96B7-B1B794B4D569}"/>
          </ac:picMkLst>
        </pc:picChg>
        <pc:picChg chg="add del mod">
          <ac:chgData name="shen bingquan" userId="fceb9097da8659d8" providerId="LiveId" clId="{B16E218F-15FD-4918-8ED2-E10C75815FA2}" dt="2020-07-01T07:10:30.678" v="5"/>
          <ac:picMkLst>
            <pc:docMk/>
            <pc:sldMk cId="0" sldId="256"/>
            <ac:picMk id="4" creationId="{EDF83491-2B0B-4F33-BCF5-0BD9CA8B48A8}"/>
          </ac:picMkLst>
        </pc:picChg>
        <pc:picChg chg="add del mod">
          <ac:chgData name="shen bingquan" userId="fceb9097da8659d8" providerId="LiveId" clId="{B16E218F-15FD-4918-8ED2-E10C75815FA2}" dt="2020-07-01T07:45:17.444" v="7"/>
          <ac:picMkLst>
            <pc:docMk/>
            <pc:sldMk cId="0" sldId="256"/>
            <ac:picMk id="5" creationId="{12C7E0DB-51B9-4E54-A437-2917DA4DD951}"/>
          </ac:picMkLst>
        </pc:picChg>
        <pc:picChg chg="add mod">
          <ac:chgData name="shen bingquan" userId="fceb9097da8659d8" providerId="LiveId" clId="{B16E218F-15FD-4918-8ED2-E10C75815FA2}" dt="2020-07-01T07:45:54.560" v="8"/>
          <ac:picMkLst>
            <pc:docMk/>
            <pc:sldMk cId="0" sldId="256"/>
            <ac:picMk id="6" creationId="{30F852DD-4DBB-4701-B564-8AC00154C388}"/>
          </ac:picMkLst>
        </pc:picChg>
      </pc:sldChg>
      <pc:sldChg chg="addSp modSp modNotes">
        <pc:chgData name="shen bingquan" userId="fceb9097da8659d8" providerId="LiveId" clId="{B16E218F-15FD-4918-8ED2-E10C75815FA2}" dt="2020-07-01T07:47:04.671" v="9"/>
        <pc:sldMkLst>
          <pc:docMk/>
          <pc:sldMk cId="0" sldId="257"/>
        </pc:sldMkLst>
        <pc:picChg chg="add mod">
          <ac:chgData name="shen bingquan" userId="fceb9097da8659d8" providerId="LiveId" clId="{B16E218F-15FD-4918-8ED2-E10C75815FA2}" dt="2020-07-01T07:47:04.671" v="9"/>
          <ac:picMkLst>
            <pc:docMk/>
            <pc:sldMk cId="0" sldId="257"/>
            <ac:picMk id="2" creationId="{6320CD95-18C2-496E-B064-55992B750011}"/>
          </ac:picMkLst>
        </pc:picChg>
      </pc:sldChg>
      <pc:sldChg chg="addSp delSp modSp modTransition modAnim modNotes">
        <pc:chgData name="shen bingquan" userId="fceb9097da8659d8" providerId="LiveId" clId="{B16E218F-15FD-4918-8ED2-E10C75815FA2}" dt="2020-07-01T07:55:57.552" v="17"/>
        <pc:sldMkLst>
          <pc:docMk/>
          <pc:sldMk cId="0" sldId="258"/>
        </pc:sldMkLst>
        <pc:picChg chg="add del mod">
          <ac:chgData name="shen bingquan" userId="fceb9097da8659d8" providerId="LiveId" clId="{B16E218F-15FD-4918-8ED2-E10C75815FA2}" dt="2020-07-01T07:49:48.980" v="11"/>
          <ac:picMkLst>
            <pc:docMk/>
            <pc:sldMk cId="0" sldId="258"/>
            <ac:picMk id="2" creationId="{F1A31A7A-E2B3-4AA0-B388-6BEDCCD8D22F}"/>
          </ac:picMkLst>
        </pc:picChg>
        <pc:picChg chg="add del mod">
          <ac:chgData name="shen bingquan" userId="fceb9097da8659d8" providerId="LiveId" clId="{B16E218F-15FD-4918-8ED2-E10C75815FA2}" dt="2020-07-01T07:49:56.564" v="12"/>
          <ac:picMkLst>
            <pc:docMk/>
            <pc:sldMk cId="0" sldId="258"/>
            <ac:picMk id="3" creationId="{9BAC80B7-2040-4690-96AA-66B3ADF47CF8}"/>
          </ac:picMkLst>
        </pc:picChg>
        <pc:picChg chg="add del mod">
          <ac:chgData name="shen bingquan" userId="fceb9097da8659d8" providerId="LiveId" clId="{B16E218F-15FD-4918-8ED2-E10C75815FA2}" dt="2020-07-01T07:50:14.358" v="14"/>
          <ac:picMkLst>
            <pc:docMk/>
            <pc:sldMk cId="0" sldId="258"/>
            <ac:picMk id="4" creationId="{735DA653-263B-42A4-B2B6-D7812A6A60F8}"/>
          </ac:picMkLst>
        </pc:picChg>
        <pc:picChg chg="add del mod">
          <ac:chgData name="shen bingquan" userId="fceb9097da8659d8" providerId="LiveId" clId="{B16E218F-15FD-4918-8ED2-E10C75815FA2}" dt="2020-07-01T07:53:53.331" v="16"/>
          <ac:picMkLst>
            <pc:docMk/>
            <pc:sldMk cId="0" sldId="258"/>
            <ac:picMk id="6" creationId="{2FEEC424-4616-4E9A-B1B9-1F936C8018E7}"/>
          </ac:picMkLst>
        </pc:picChg>
        <pc:picChg chg="add mod">
          <ac:chgData name="shen bingquan" userId="fceb9097da8659d8" providerId="LiveId" clId="{B16E218F-15FD-4918-8ED2-E10C75815FA2}" dt="2020-07-01T07:55:57.552" v="17"/>
          <ac:picMkLst>
            <pc:docMk/>
            <pc:sldMk cId="0" sldId="258"/>
            <ac:picMk id="8" creationId="{3FEF6B80-F48F-4715-9CFF-79352B8C89F2}"/>
          </ac:picMkLst>
        </pc:picChg>
        <pc:inkChg chg="add del">
          <ac:chgData name="shen bingquan" userId="fceb9097da8659d8" providerId="LiveId" clId="{B16E218F-15FD-4918-8ED2-E10C75815FA2}" dt="2020-07-01T07:53:53.331" v="16"/>
          <ac:inkMkLst>
            <pc:docMk/>
            <pc:sldMk cId="0" sldId="258"/>
            <ac:inkMk id="5" creationId="{DCD44E38-B3F5-4FED-BEAD-5EE2161AE1D3}"/>
          </ac:inkMkLst>
        </pc:inkChg>
        <pc:inkChg chg="add">
          <ac:chgData name="shen bingquan" userId="fceb9097da8659d8" providerId="LiveId" clId="{B16E218F-15FD-4918-8ED2-E10C75815FA2}" dt="2020-07-01T07:55:57.552" v="17"/>
          <ac:inkMkLst>
            <pc:docMk/>
            <pc:sldMk cId="0" sldId="258"/>
            <ac:inkMk id="7" creationId="{5770BEDB-43CB-40BE-B475-48A78551C076}"/>
          </ac:inkMkLst>
        </pc:inkChg>
      </pc:sldChg>
      <pc:sldChg chg="addSp modSp modNotes">
        <pc:chgData name="shen bingquan" userId="fceb9097da8659d8" providerId="LiveId" clId="{B16E218F-15FD-4918-8ED2-E10C75815FA2}" dt="2020-07-01T07:59:33.639" v="18"/>
        <pc:sldMkLst>
          <pc:docMk/>
          <pc:sldMk cId="0" sldId="259"/>
        </pc:sldMkLst>
        <pc:picChg chg="add mod">
          <ac:chgData name="shen bingquan" userId="fceb9097da8659d8" providerId="LiveId" clId="{B16E218F-15FD-4918-8ED2-E10C75815FA2}" dt="2020-07-01T07:59:33.639" v="18"/>
          <ac:picMkLst>
            <pc:docMk/>
            <pc:sldMk cId="0" sldId="259"/>
            <ac:picMk id="3" creationId="{BA2F35E8-4207-484F-838E-EC501A7C878A}"/>
          </ac:picMkLst>
        </pc:picChg>
        <pc:inkChg chg="add">
          <ac:chgData name="shen bingquan" userId="fceb9097da8659d8" providerId="LiveId" clId="{B16E218F-15FD-4918-8ED2-E10C75815FA2}" dt="2020-07-01T07:59:33.639" v="18"/>
          <ac:inkMkLst>
            <pc:docMk/>
            <pc:sldMk cId="0" sldId="259"/>
            <ac:inkMk id="2" creationId="{323F0945-F1AB-419A-BD7C-58B5CDA30B89}"/>
          </ac:inkMkLst>
        </pc:inkChg>
      </pc:sldChg>
      <pc:sldChg chg="addSp delSp modSp modTransition modAnim modNotes">
        <pc:chgData name="shen bingquan" userId="fceb9097da8659d8" providerId="LiveId" clId="{B16E218F-15FD-4918-8ED2-E10C75815FA2}" dt="2020-07-01T08:02:47.337" v="25"/>
        <pc:sldMkLst>
          <pc:docMk/>
          <pc:sldMk cId="0" sldId="260"/>
        </pc:sldMkLst>
        <pc:picChg chg="add del mod">
          <ac:chgData name="shen bingquan" userId="fceb9097da8659d8" providerId="LiveId" clId="{B16E218F-15FD-4918-8ED2-E10C75815FA2}" dt="2020-07-01T08:01:27.510" v="20"/>
          <ac:picMkLst>
            <pc:docMk/>
            <pc:sldMk cId="0" sldId="260"/>
            <ac:picMk id="2" creationId="{323BCD57-974B-48ED-A053-F4D2751A6613}"/>
          </ac:picMkLst>
        </pc:picChg>
        <pc:picChg chg="add del mod">
          <ac:chgData name="shen bingquan" userId="fceb9097da8659d8" providerId="LiveId" clId="{B16E218F-15FD-4918-8ED2-E10C75815FA2}" dt="2020-07-01T08:01:37.606" v="22"/>
          <ac:picMkLst>
            <pc:docMk/>
            <pc:sldMk cId="0" sldId="260"/>
            <ac:picMk id="3" creationId="{132B0324-98AF-4A0A-9027-6BD6935A4A54}"/>
          </ac:picMkLst>
        </pc:picChg>
        <pc:picChg chg="add del mod">
          <ac:chgData name="shen bingquan" userId="fceb9097da8659d8" providerId="LiveId" clId="{B16E218F-15FD-4918-8ED2-E10C75815FA2}" dt="2020-07-01T08:01:50.233" v="24"/>
          <ac:picMkLst>
            <pc:docMk/>
            <pc:sldMk cId="0" sldId="260"/>
            <ac:picMk id="4" creationId="{A719D969-3A97-4506-A3AB-1ABE0A529DCE}"/>
          </ac:picMkLst>
        </pc:picChg>
        <pc:picChg chg="add mod">
          <ac:chgData name="shen bingquan" userId="fceb9097da8659d8" providerId="LiveId" clId="{B16E218F-15FD-4918-8ED2-E10C75815FA2}" dt="2020-07-01T08:02:47.337" v="25"/>
          <ac:picMkLst>
            <pc:docMk/>
            <pc:sldMk cId="0" sldId="260"/>
            <ac:picMk id="6" creationId="{F762B9DC-B655-4737-B79E-12027FDDFED2}"/>
          </ac:picMkLst>
        </pc:picChg>
        <pc:inkChg chg="add">
          <ac:chgData name="shen bingquan" userId="fceb9097da8659d8" providerId="LiveId" clId="{B16E218F-15FD-4918-8ED2-E10C75815FA2}" dt="2020-07-01T08:02:47.337" v="25"/>
          <ac:inkMkLst>
            <pc:docMk/>
            <pc:sldMk cId="0" sldId="260"/>
            <ac:inkMk id="5" creationId="{4BEB16C1-1763-4F64-99E8-B36D1B6EB054}"/>
          </ac:inkMkLst>
        </pc:inkChg>
      </pc:sldChg>
      <pc:sldChg chg="addSp modSp modNotes">
        <pc:chgData name="shen bingquan" userId="fceb9097da8659d8" providerId="LiveId" clId="{B16E218F-15FD-4918-8ED2-E10C75815FA2}" dt="2020-07-01T08:05:22.027" v="26"/>
        <pc:sldMkLst>
          <pc:docMk/>
          <pc:sldMk cId="0" sldId="261"/>
        </pc:sldMkLst>
        <pc:picChg chg="add mod">
          <ac:chgData name="shen bingquan" userId="fceb9097da8659d8" providerId="LiveId" clId="{B16E218F-15FD-4918-8ED2-E10C75815FA2}" dt="2020-07-01T08:05:22.027" v="26"/>
          <ac:picMkLst>
            <pc:docMk/>
            <pc:sldMk cId="0" sldId="261"/>
            <ac:picMk id="3" creationId="{927F7572-02AC-4627-93DC-0611F3B21057}"/>
          </ac:picMkLst>
        </pc:picChg>
        <pc:inkChg chg="add">
          <ac:chgData name="shen bingquan" userId="fceb9097da8659d8" providerId="LiveId" clId="{B16E218F-15FD-4918-8ED2-E10C75815FA2}" dt="2020-07-01T08:05:22.027" v="26"/>
          <ac:inkMkLst>
            <pc:docMk/>
            <pc:sldMk cId="0" sldId="261"/>
            <ac:inkMk id="2" creationId="{0E643B99-A902-47C0-A168-EDA2E5BC3F7A}"/>
          </ac:inkMkLst>
        </pc:inkChg>
      </pc:sldChg>
      <pc:sldChg chg="addSp delSp modSp modTransition modAnim modNotes">
        <pc:chgData name="shen bingquan" userId="fceb9097da8659d8" providerId="LiveId" clId="{B16E218F-15FD-4918-8ED2-E10C75815FA2}" dt="2020-07-01T08:08:51.559" v="31"/>
        <pc:sldMkLst>
          <pc:docMk/>
          <pc:sldMk cId="0" sldId="262"/>
        </pc:sldMkLst>
        <pc:picChg chg="add del mod">
          <ac:chgData name="shen bingquan" userId="fceb9097da8659d8" providerId="LiveId" clId="{B16E218F-15FD-4918-8ED2-E10C75815FA2}" dt="2020-07-01T08:07:04.390" v="28"/>
          <ac:picMkLst>
            <pc:docMk/>
            <pc:sldMk cId="0" sldId="262"/>
            <ac:picMk id="2" creationId="{EE4123BB-3FDD-4491-BC4C-68B965D619A0}"/>
          </ac:picMkLst>
        </pc:picChg>
        <pc:picChg chg="add del mod">
          <ac:chgData name="shen bingquan" userId="fceb9097da8659d8" providerId="LiveId" clId="{B16E218F-15FD-4918-8ED2-E10C75815FA2}" dt="2020-07-01T08:07:39.825" v="30"/>
          <ac:picMkLst>
            <pc:docMk/>
            <pc:sldMk cId="0" sldId="262"/>
            <ac:picMk id="3" creationId="{1785E08E-C70B-4F27-946C-2F8BF2415E21}"/>
          </ac:picMkLst>
        </pc:picChg>
        <pc:picChg chg="add mod">
          <ac:chgData name="shen bingquan" userId="fceb9097da8659d8" providerId="LiveId" clId="{B16E218F-15FD-4918-8ED2-E10C75815FA2}" dt="2020-07-01T08:08:51.559" v="31"/>
          <ac:picMkLst>
            <pc:docMk/>
            <pc:sldMk cId="0" sldId="262"/>
            <ac:picMk id="5" creationId="{2070D544-949D-47CB-A4BF-A566715E07CB}"/>
          </ac:picMkLst>
        </pc:picChg>
        <pc:inkChg chg="add">
          <ac:chgData name="shen bingquan" userId="fceb9097da8659d8" providerId="LiveId" clId="{B16E218F-15FD-4918-8ED2-E10C75815FA2}" dt="2020-07-01T08:08:51.559" v="31"/>
          <ac:inkMkLst>
            <pc:docMk/>
            <pc:sldMk cId="0" sldId="262"/>
            <ac:inkMk id="4" creationId="{468424A6-A41A-4725-A07C-B2C0BF005A0E}"/>
          </ac:inkMkLst>
        </pc:inkChg>
      </pc:sldChg>
      <pc:sldChg chg="addSp delSp modSp modTransition modAnim modNotes">
        <pc:chgData name="shen bingquan" userId="fceb9097da8659d8" providerId="LiveId" clId="{B16E218F-15FD-4918-8ED2-E10C75815FA2}" dt="2020-07-01T08:11:03.106" v="34"/>
        <pc:sldMkLst>
          <pc:docMk/>
          <pc:sldMk cId="0" sldId="263"/>
        </pc:sldMkLst>
        <pc:picChg chg="add del mod">
          <ac:chgData name="shen bingquan" userId="fceb9097da8659d8" providerId="LiveId" clId="{B16E218F-15FD-4918-8ED2-E10C75815FA2}" dt="2020-07-01T08:10:18.670" v="33"/>
          <ac:picMkLst>
            <pc:docMk/>
            <pc:sldMk cId="0" sldId="263"/>
            <ac:picMk id="2" creationId="{DDD69BD7-01EC-4491-9799-130A519769AC}"/>
          </ac:picMkLst>
        </pc:picChg>
        <pc:picChg chg="add mod">
          <ac:chgData name="shen bingquan" userId="fceb9097da8659d8" providerId="LiveId" clId="{B16E218F-15FD-4918-8ED2-E10C75815FA2}" dt="2020-07-01T08:11:03.106" v="34"/>
          <ac:picMkLst>
            <pc:docMk/>
            <pc:sldMk cId="0" sldId="263"/>
            <ac:picMk id="4" creationId="{4DED8A0F-2262-4CEF-A9D0-94B159CD5214}"/>
          </ac:picMkLst>
        </pc:picChg>
        <pc:inkChg chg="add">
          <ac:chgData name="shen bingquan" userId="fceb9097da8659d8" providerId="LiveId" clId="{B16E218F-15FD-4918-8ED2-E10C75815FA2}" dt="2020-07-01T08:11:03.106" v="34"/>
          <ac:inkMkLst>
            <pc:docMk/>
            <pc:sldMk cId="0" sldId="263"/>
            <ac:inkMk id="3" creationId="{9CBDE681-3DCC-4DBE-9BCD-ED0A29280FB6}"/>
          </ac:inkMkLst>
        </pc:inkChg>
      </pc:sldChg>
      <pc:sldChg chg="addSp modSp modNotes">
        <pc:chgData name="shen bingquan" userId="fceb9097da8659d8" providerId="LiveId" clId="{B16E218F-15FD-4918-8ED2-E10C75815FA2}" dt="2020-07-01T08:13:03.074" v="35"/>
        <pc:sldMkLst>
          <pc:docMk/>
          <pc:sldMk cId="0" sldId="264"/>
        </pc:sldMkLst>
        <pc:picChg chg="add mod">
          <ac:chgData name="shen bingquan" userId="fceb9097da8659d8" providerId="LiveId" clId="{B16E218F-15FD-4918-8ED2-E10C75815FA2}" dt="2020-07-01T08:13:03.074" v="35"/>
          <ac:picMkLst>
            <pc:docMk/>
            <pc:sldMk cId="0" sldId="264"/>
            <ac:picMk id="3" creationId="{19E998BF-7A8D-40DD-8A35-17F4930AF892}"/>
          </ac:picMkLst>
        </pc:picChg>
        <pc:inkChg chg="add">
          <ac:chgData name="shen bingquan" userId="fceb9097da8659d8" providerId="LiveId" clId="{B16E218F-15FD-4918-8ED2-E10C75815FA2}" dt="2020-07-01T08:13:03.074" v="35"/>
          <ac:inkMkLst>
            <pc:docMk/>
            <pc:sldMk cId="0" sldId="264"/>
            <ac:inkMk id="2" creationId="{6A3F8990-E51B-4618-967D-18D55D3F24BE}"/>
          </ac:inkMkLst>
        </pc:inkChg>
      </pc:sldChg>
      <pc:sldChg chg="addSp delSp modSp modTransition modAnim modNotes">
        <pc:chgData name="shen bingquan" userId="fceb9097da8659d8" providerId="LiveId" clId="{B16E218F-15FD-4918-8ED2-E10C75815FA2}" dt="2020-07-01T08:18:54.957" v="38"/>
        <pc:sldMkLst>
          <pc:docMk/>
          <pc:sldMk cId="0" sldId="265"/>
        </pc:sldMkLst>
        <pc:picChg chg="add del mod">
          <ac:chgData name="shen bingquan" userId="fceb9097da8659d8" providerId="LiveId" clId="{B16E218F-15FD-4918-8ED2-E10C75815FA2}" dt="2020-07-01T08:16:48.493" v="37"/>
          <ac:picMkLst>
            <pc:docMk/>
            <pc:sldMk cId="0" sldId="265"/>
            <ac:picMk id="3" creationId="{14178B11-D688-4EA3-BB66-16464CB3F1E2}"/>
          </ac:picMkLst>
        </pc:picChg>
        <pc:picChg chg="add mod">
          <ac:chgData name="shen bingquan" userId="fceb9097da8659d8" providerId="LiveId" clId="{B16E218F-15FD-4918-8ED2-E10C75815FA2}" dt="2020-07-01T08:18:54.957" v="38"/>
          <ac:picMkLst>
            <pc:docMk/>
            <pc:sldMk cId="0" sldId="265"/>
            <ac:picMk id="5" creationId="{28970789-ED74-4618-9BED-57B69DE266CF}"/>
          </ac:picMkLst>
        </pc:picChg>
        <pc:inkChg chg="add del">
          <ac:chgData name="shen bingquan" userId="fceb9097da8659d8" providerId="LiveId" clId="{B16E218F-15FD-4918-8ED2-E10C75815FA2}" dt="2020-07-01T08:16:48.493" v="37"/>
          <ac:inkMkLst>
            <pc:docMk/>
            <pc:sldMk cId="0" sldId="265"/>
            <ac:inkMk id="2" creationId="{EF78E697-CA52-48C1-971B-00B8C37ED4BF}"/>
          </ac:inkMkLst>
        </pc:inkChg>
        <pc:inkChg chg="add">
          <ac:chgData name="shen bingquan" userId="fceb9097da8659d8" providerId="LiveId" clId="{B16E218F-15FD-4918-8ED2-E10C75815FA2}" dt="2020-07-01T08:18:54.957" v="38"/>
          <ac:inkMkLst>
            <pc:docMk/>
            <pc:sldMk cId="0" sldId="265"/>
            <ac:inkMk id="4" creationId="{631EDE39-B526-4AAD-95A7-2B4A1D035D4F}"/>
          </ac:inkMkLst>
        </pc:inkChg>
      </pc:sldChg>
      <pc:sldChg chg="addSp delSp modSp modTransition modAnim modNotes">
        <pc:chgData name="shen bingquan" userId="fceb9097da8659d8" providerId="LiveId" clId="{B16E218F-15FD-4918-8ED2-E10C75815FA2}" dt="2020-07-01T08:23:57.787" v="48"/>
        <pc:sldMkLst>
          <pc:docMk/>
          <pc:sldMk cId="0" sldId="266"/>
        </pc:sldMkLst>
        <pc:picChg chg="add del mod">
          <ac:chgData name="shen bingquan" userId="fceb9097da8659d8" providerId="LiveId" clId="{B16E218F-15FD-4918-8ED2-E10C75815FA2}" dt="2020-07-01T08:21:54.271" v="43"/>
          <ac:picMkLst>
            <pc:docMk/>
            <pc:sldMk cId="0" sldId="266"/>
            <ac:picMk id="2" creationId="{6FAEB4D1-83EA-478A-8B7A-B3368FE55086}"/>
          </ac:picMkLst>
        </pc:picChg>
        <pc:picChg chg="add del mod">
          <ac:chgData name="shen bingquan" userId="fceb9097da8659d8" providerId="LiveId" clId="{B16E218F-15FD-4918-8ED2-E10C75815FA2}" dt="2020-07-01T08:22:29.434" v="45"/>
          <ac:picMkLst>
            <pc:docMk/>
            <pc:sldMk cId="0" sldId="266"/>
            <ac:picMk id="4" creationId="{21BBBFD6-8B52-47CA-AA45-56AF86B7C588}"/>
          </ac:picMkLst>
        </pc:picChg>
        <pc:picChg chg="add del mod">
          <ac:chgData name="shen bingquan" userId="fceb9097da8659d8" providerId="LiveId" clId="{B16E218F-15FD-4918-8ED2-E10C75815FA2}" dt="2020-07-01T08:23:16.478" v="47"/>
          <ac:picMkLst>
            <pc:docMk/>
            <pc:sldMk cId="0" sldId="266"/>
            <ac:picMk id="6" creationId="{E32A4BF6-77D2-4B49-876B-B1D0C1DC4013}"/>
          </ac:picMkLst>
        </pc:picChg>
        <pc:picChg chg="add mod">
          <ac:chgData name="shen bingquan" userId="fceb9097da8659d8" providerId="LiveId" clId="{B16E218F-15FD-4918-8ED2-E10C75815FA2}" dt="2020-07-01T08:23:57.787" v="48"/>
          <ac:picMkLst>
            <pc:docMk/>
            <pc:sldMk cId="0" sldId="266"/>
            <ac:picMk id="8" creationId="{44C8C014-752E-4BCB-A39C-6260D959E3F9}"/>
          </ac:picMkLst>
        </pc:picChg>
        <pc:inkChg chg="add del">
          <ac:chgData name="shen bingquan" userId="fceb9097da8659d8" providerId="LiveId" clId="{B16E218F-15FD-4918-8ED2-E10C75815FA2}" dt="2020-07-01T08:22:29.434" v="45"/>
          <ac:inkMkLst>
            <pc:docMk/>
            <pc:sldMk cId="0" sldId="266"/>
            <ac:inkMk id="3" creationId="{735A2991-C9D7-40B1-88D1-661FE72CC20A}"/>
          </ac:inkMkLst>
        </pc:inkChg>
        <pc:inkChg chg="add del">
          <ac:chgData name="shen bingquan" userId="fceb9097da8659d8" providerId="LiveId" clId="{B16E218F-15FD-4918-8ED2-E10C75815FA2}" dt="2020-07-01T08:23:16.478" v="47"/>
          <ac:inkMkLst>
            <pc:docMk/>
            <pc:sldMk cId="0" sldId="266"/>
            <ac:inkMk id="5" creationId="{CF98CBEE-BF39-4CAA-903D-C28276A77F1D}"/>
          </ac:inkMkLst>
        </pc:inkChg>
        <pc:inkChg chg="add">
          <ac:chgData name="shen bingquan" userId="fceb9097da8659d8" providerId="LiveId" clId="{B16E218F-15FD-4918-8ED2-E10C75815FA2}" dt="2020-07-01T08:23:57.787" v="48"/>
          <ac:inkMkLst>
            <pc:docMk/>
            <pc:sldMk cId="0" sldId="266"/>
            <ac:inkMk id="7" creationId="{72B99FAF-0FF6-4B7A-92FB-A272C3987DD1}"/>
          </ac:inkMkLst>
        </pc:inkChg>
      </pc:sldChg>
      <pc:sldChg chg="addSp delSp modSp modTransition modAnim modNotes">
        <pc:chgData name="shen bingquan" userId="fceb9097da8659d8" providerId="LiveId" clId="{B16E218F-15FD-4918-8ED2-E10C75815FA2}" dt="2020-07-01T08:27:16.680" v="54"/>
        <pc:sldMkLst>
          <pc:docMk/>
          <pc:sldMk cId="0" sldId="267"/>
        </pc:sldMkLst>
        <pc:picChg chg="add del mod">
          <ac:chgData name="shen bingquan" userId="fceb9097da8659d8" providerId="LiveId" clId="{B16E218F-15FD-4918-8ED2-E10C75815FA2}" dt="2020-07-01T08:25:41.535" v="51"/>
          <ac:picMkLst>
            <pc:docMk/>
            <pc:sldMk cId="0" sldId="267"/>
            <ac:picMk id="2" creationId="{C7F8B018-8FF0-4654-8AE6-4784CC248FF7}"/>
          </ac:picMkLst>
        </pc:picChg>
        <pc:picChg chg="add del mod">
          <ac:chgData name="shen bingquan" userId="fceb9097da8659d8" providerId="LiveId" clId="{B16E218F-15FD-4918-8ED2-E10C75815FA2}" dt="2020-07-01T08:26:34.244" v="53"/>
          <ac:picMkLst>
            <pc:docMk/>
            <pc:sldMk cId="0" sldId="267"/>
            <ac:picMk id="3" creationId="{4C23AFF9-F1DB-4640-AC30-EA03A44DE603}"/>
          </ac:picMkLst>
        </pc:picChg>
        <pc:picChg chg="add mod">
          <ac:chgData name="shen bingquan" userId="fceb9097da8659d8" providerId="LiveId" clId="{B16E218F-15FD-4918-8ED2-E10C75815FA2}" dt="2020-07-01T08:27:16.680" v="54"/>
          <ac:picMkLst>
            <pc:docMk/>
            <pc:sldMk cId="0" sldId="267"/>
            <ac:picMk id="4" creationId="{C33607B9-A060-419E-B3F2-80968443B520}"/>
          </ac:picMkLst>
        </pc:picChg>
      </pc:sldChg>
      <pc:sldChg chg="addSp delSp modSp modTransition modAnim modNotes">
        <pc:chgData name="shen bingquan" userId="fceb9097da8659d8" providerId="LiveId" clId="{B16E218F-15FD-4918-8ED2-E10C75815FA2}" dt="2020-07-01T08:34:30.802" v="63"/>
        <pc:sldMkLst>
          <pc:docMk/>
          <pc:sldMk cId="0" sldId="268"/>
        </pc:sldMkLst>
        <pc:picChg chg="add del mod">
          <ac:chgData name="shen bingquan" userId="fceb9097da8659d8" providerId="LiveId" clId="{B16E218F-15FD-4918-8ED2-E10C75815FA2}" dt="2020-07-01T08:25:21.528" v="50"/>
          <ac:picMkLst>
            <pc:docMk/>
            <pc:sldMk cId="0" sldId="268"/>
            <ac:picMk id="2" creationId="{BADEEAA3-5966-4BB9-8371-98A8093D3928}"/>
          </ac:picMkLst>
        </pc:picChg>
        <pc:picChg chg="add del mod">
          <ac:chgData name="shen bingquan" userId="fceb9097da8659d8" providerId="LiveId" clId="{B16E218F-15FD-4918-8ED2-E10C75815FA2}" dt="2020-07-01T08:30:19.111" v="56"/>
          <ac:picMkLst>
            <pc:docMk/>
            <pc:sldMk cId="0" sldId="268"/>
            <ac:picMk id="3" creationId="{0829C0E3-82A5-4DB3-B581-4C303BD6B8A9}"/>
          </ac:picMkLst>
        </pc:picChg>
        <pc:picChg chg="add del mod">
          <ac:chgData name="shen bingquan" userId="fceb9097da8659d8" providerId="LiveId" clId="{B16E218F-15FD-4918-8ED2-E10C75815FA2}" dt="2020-07-01T08:30:29.622" v="58"/>
          <ac:picMkLst>
            <pc:docMk/>
            <pc:sldMk cId="0" sldId="268"/>
            <ac:picMk id="4" creationId="{9FCBCE96-EA86-4F85-91CC-8F6CFA818C84}"/>
          </ac:picMkLst>
        </pc:picChg>
        <pc:picChg chg="add del mod">
          <ac:chgData name="shen bingquan" userId="fceb9097da8659d8" providerId="LiveId" clId="{B16E218F-15FD-4918-8ED2-E10C75815FA2}" dt="2020-07-01T08:31:21.798" v="60"/>
          <ac:picMkLst>
            <pc:docMk/>
            <pc:sldMk cId="0" sldId="268"/>
            <ac:picMk id="5" creationId="{A7B0A50F-6648-4BCA-96F9-8A293DE88EB5}"/>
          </ac:picMkLst>
        </pc:picChg>
        <pc:picChg chg="add del mod">
          <ac:chgData name="shen bingquan" userId="fceb9097da8659d8" providerId="LiveId" clId="{B16E218F-15FD-4918-8ED2-E10C75815FA2}" dt="2020-07-01T08:33:17.245" v="62"/>
          <ac:picMkLst>
            <pc:docMk/>
            <pc:sldMk cId="0" sldId="268"/>
            <ac:picMk id="6" creationId="{D932390B-FE7B-46EE-8EE0-9EB556C96DB3}"/>
          </ac:picMkLst>
        </pc:picChg>
        <pc:picChg chg="add mod">
          <ac:chgData name="shen bingquan" userId="fceb9097da8659d8" providerId="LiveId" clId="{B16E218F-15FD-4918-8ED2-E10C75815FA2}" dt="2020-07-01T08:34:30.802" v="63"/>
          <ac:picMkLst>
            <pc:docMk/>
            <pc:sldMk cId="0" sldId="268"/>
            <ac:picMk id="7" creationId="{9279034C-E5BF-4AA1-8991-D2843735D01D}"/>
          </ac:picMkLst>
        </pc:picChg>
      </pc:sldChg>
      <pc:sldChg chg="addSp modSp mod">
        <pc:chgData name="shen bingquan" userId="fceb9097da8659d8" providerId="LiveId" clId="{B16E218F-15FD-4918-8ED2-E10C75815FA2}" dt="2020-07-01T08:36:57.223" v="64"/>
        <pc:sldMkLst>
          <pc:docMk/>
          <pc:sldMk cId="0" sldId="269"/>
        </pc:sldMkLst>
        <pc:spChg chg="mod">
          <ac:chgData name="shen bingquan" userId="fceb9097da8659d8" providerId="LiveId" clId="{B16E218F-15FD-4918-8ED2-E10C75815FA2}" dt="2020-07-01T08:21:16.936" v="40" actId="20577"/>
          <ac:spMkLst>
            <pc:docMk/>
            <pc:sldMk cId="0" sldId="269"/>
            <ac:spMk id="174" creationId="{00000000-0000-0000-0000-000000000000}"/>
          </ac:spMkLst>
        </pc:spChg>
        <pc:picChg chg="add mod">
          <ac:chgData name="shen bingquan" userId="fceb9097da8659d8" providerId="LiveId" clId="{B16E218F-15FD-4918-8ED2-E10C75815FA2}" dt="2020-07-01T08:36:57.223" v="64"/>
          <ac:picMkLst>
            <pc:docMk/>
            <pc:sldMk cId="0" sldId="269"/>
            <ac:picMk id="3" creationId="{D4A0BCB8-A771-44FF-9CB4-A96E2F603EA4}"/>
          </ac:picMkLst>
        </pc:picChg>
        <pc:picChg chg="mod">
          <ac:chgData name="shen bingquan" userId="fceb9097da8659d8" providerId="LiveId" clId="{B16E218F-15FD-4918-8ED2-E10C75815FA2}" dt="2020-07-01T08:21:20.309" v="41" actId="1076"/>
          <ac:picMkLst>
            <pc:docMk/>
            <pc:sldMk cId="0" sldId="269"/>
            <ac:picMk id="175" creationId="{00000000-0000-0000-0000-000000000000}"/>
          </ac:picMkLst>
        </pc:picChg>
        <pc:inkChg chg="add">
          <ac:chgData name="shen bingquan" userId="fceb9097da8659d8" providerId="LiveId" clId="{B16E218F-15FD-4918-8ED2-E10C75815FA2}" dt="2020-07-01T08:36:57.223" v="64"/>
          <ac:inkMkLst>
            <pc:docMk/>
            <pc:sldMk cId="0" sldId="269"/>
            <ac:inkMk id="2" creationId="{73377641-380E-4041-9400-F486724A2132}"/>
          </ac:inkMkLst>
        </pc:inkChg>
      </pc:sldChg>
      <pc:sldChg chg="addSp delSp modSp modTransition modAnim modNotes">
        <pc:chgData name="shen bingquan" userId="fceb9097da8659d8" providerId="LiveId" clId="{B16E218F-15FD-4918-8ED2-E10C75815FA2}" dt="2020-07-01T08:41:18.121" v="69"/>
        <pc:sldMkLst>
          <pc:docMk/>
          <pc:sldMk cId="0" sldId="270"/>
        </pc:sldMkLst>
        <pc:picChg chg="add del mod">
          <ac:chgData name="shen bingquan" userId="fceb9097da8659d8" providerId="LiveId" clId="{B16E218F-15FD-4918-8ED2-E10C75815FA2}" dt="2020-07-01T08:39:03.040" v="66"/>
          <ac:picMkLst>
            <pc:docMk/>
            <pc:sldMk cId="0" sldId="270"/>
            <ac:picMk id="2" creationId="{16456E0C-C4D6-44D5-AD1F-5D7143C3C5DB}"/>
          </ac:picMkLst>
        </pc:picChg>
        <pc:picChg chg="add del mod">
          <ac:chgData name="shen bingquan" userId="fceb9097da8659d8" providerId="LiveId" clId="{B16E218F-15FD-4918-8ED2-E10C75815FA2}" dt="2020-07-01T08:39:28.171" v="68"/>
          <ac:picMkLst>
            <pc:docMk/>
            <pc:sldMk cId="0" sldId="270"/>
            <ac:picMk id="4" creationId="{77DF9C2A-6809-4625-933D-643AB843CB49}"/>
          </ac:picMkLst>
        </pc:picChg>
        <pc:picChg chg="add mod">
          <ac:chgData name="shen bingquan" userId="fceb9097da8659d8" providerId="LiveId" clId="{B16E218F-15FD-4918-8ED2-E10C75815FA2}" dt="2020-07-01T08:41:18.121" v="69"/>
          <ac:picMkLst>
            <pc:docMk/>
            <pc:sldMk cId="0" sldId="270"/>
            <ac:picMk id="6" creationId="{EF34DAEA-21DF-40C8-88F1-5FAE94B10477}"/>
          </ac:picMkLst>
        </pc:picChg>
        <pc:inkChg chg="add del">
          <ac:chgData name="shen bingquan" userId="fceb9097da8659d8" providerId="LiveId" clId="{B16E218F-15FD-4918-8ED2-E10C75815FA2}" dt="2020-07-01T08:39:28.171" v="68"/>
          <ac:inkMkLst>
            <pc:docMk/>
            <pc:sldMk cId="0" sldId="270"/>
            <ac:inkMk id="3" creationId="{9D0B5C70-4332-4D29-B1D8-DFDF2409D0E8}"/>
          </ac:inkMkLst>
        </pc:inkChg>
        <pc:inkChg chg="add">
          <ac:chgData name="shen bingquan" userId="fceb9097da8659d8" providerId="LiveId" clId="{B16E218F-15FD-4918-8ED2-E10C75815FA2}" dt="2020-07-01T08:41:18.121" v="69"/>
          <ac:inkMkLst>
            <pc:docMk/>
            <pc:sldMk cId="0" sldId="270"/>
            <ac:inkMk id="5" creationId="{47FFB07D-1845-4022-8E0E-09D9C0B6550E}"/>
          </ac:inkMkLst>
        </pc:inkChg>
      </pc:sldChg>
      <pc:sldChg chg="addSp modSp mod">
        <pc:chgData name="shen bingquan" userId="fceb9097da8659d8" providerId="LiveId" clId="{B16E218F-15FD-4918-8ED2-E10C75815FA2}" dt="2020-07-01T08:44:19.360" v="71"/>
        <pc:sldMkLst>
          <pc:docMk/>
          <pc:sldMk cId="0" sldId="271"/>
        </pc:sldMkLst>
        <pc:spChg chg="mod">
          <ac:chgData name="shen bingquan" userId="fceb9097da8659d8" providerId="LiveId" clId="{B16E218F-15FD-4918-8ED2-E10C75815FA2}" dt="2020-07-01T08:43:13.338" v="70" actId="20577"/>
          <ac:spMkLst>
            <pc:docMk/>
            <pc:sldMk cId="0" sldId="271"/>
            <ac:spMk id="189" creationId="{00000000-0000-0000-0000-000000000000}"/>
          </ac:spMkLst>
        </pc:spChg>
        <pc:picChg chg="add mod">
          <ac:chgData name="shen bingquan" userId="fceb9097da8659d8" providerId="LiveId" clId="{B16E218F-15FD-4918-8ED2-E10C75815FA2}" dt="2020-07-01T08:44:19.360" v="71"/>
          <ac:picMkLst>
            <pc:docMk/>
            <pc:sldMk cId="0" sldId="271"/>
            <ac:picMk id="3" creationId="{F89AD19E-0F61-40AF-81BA-3A1DD59C26B2}"/>
          </ac:picMkLst>
        </pc:picChg>
        <pc:inkChg chg="add">
          <ac:chgData name="shen bingquan" userId="fceb9097da8659d8" providerId="LiveId" clId="{B16E218F-15FD-4918-8ED2-E10C75815FA2}" dt="2020-07-01T08:44:19.360" v="71"/>
          <ac:inkMkLst>
            <pc:docMk/>
            <pc:sldMk cId="0" sldId="271"/>
            <ac:inkMk id="2" creationId="{20998987-3988-4888-AF75-7D8B71DA16C2}"/>
          </ac:inkMkLst>
        </pc:inkChg>
      </pc:sldChg>
      <pc:sldChg chg="addSp delSp modSp modTransition modAnim modNotes">
        <pc:chgData name="shen bingquan" userId="fceb9097da8659d8" providerId="LiveId" clId="{B16E218F-15FD-4918-8ED2-E10C75815FA2}" dt="2020-07-01T08:52:37.755" v="119" actId="20577"/>
        <pc:sldMkLst>
          <pc:docMk/>
          <pc:sldMk cId="0" sldId="272"/>
        </pc:sldMkLst>
        <pc:spChg chg="mod">
          <ac:chgData name="shen bingquan" userId="fceb9097da8659d8" providerId="LiveId" clId="{B16E218F-15FD-4918-8ED2-E10C75815FA2}" dt="2020-07-01T08:52:37.755" v="119" actId="20577"/>
          <ac:spMkLst>
            <pc:docMk/>
            <pc:sldMk cId="0" sldId="272"/>
            <ac:spMk id="194" creationId="{00000000-0000-0000-0000-000000000000}"/>
          </ac:spMkLst>
        </pc:spChg>
        <pc:picChg chg="add del mod">
          <ac:chgData name="shen bingquan" userId="fceb9097da8659d8" providerId="LiveId" clId="{B16E218F-15FD-4918-8ED2-E10C75815FA2}" dt="2020-07-01T08:46:43.991" v="73"/>
          <ac:picMkLst>
            <pc:docMk/>
            <pc:sldMk cId="0" sldId="272"/>
            <ac:picMk id="3" creationId="{552A56BE-77DF-4846-BB84-155B91D9B9E8}"/>
          </ac:picMkLst>
        </pc:picChg>
        <pc:picChg chg="add del mod">
          <ac:chgData name="shen bingquan" userId="fceb9097da8659d8" providerId="LiveId" clId="{B16E218F-15FD-4918-8ED2-E10C75815FA2}" dt="2020-07-01T08:47:03.798" v="75"/>
          <ac:picMkLst>
            <pc:docMk/>
            <pc:sldMk cId="0" sldId="272"/>
            <ac:picMk id="5" creationId="{655D1157-A393-4BAB-81D9-5D94C3D2D840}"/>
          </ac:picMkLst>
        </pc:picChg>
        <pc:picChg chg="add del mod">
          <ac:chgData name="shen bingquan" userId="fceb9097da8659d8" providerId="LiveId" clId="{B16E218F-15FD-4918-8ED2-E10C75815FA2}" dt="2020-07-01T08:48:10.871" v="77"/>
          <ac:picMkLst>
            <pc:docMk/>
            <pc:sldMk cId="0" sldId="272"/>
            <ac:picMk id="7" creationId="{DD3BC907-7185-4715-B6C0-D2DB4E89A394}"/>
          </ac:picMkLst>
        </pc:picChg>
        <pc:picChg chg="add del mod">
          <ac:chgData name="shen bingquan" userId="fceb9097da8659d8" providerId="LiveId" clId="{B16E218F-15FD-4918-8ED2-E10C75815FA2}" dt="2020-07-01T08:49:25.343" v="79"/>
          <ac:picMkLst>
            <pc:docMk/>
            <pc:sldMk cId="0" sldId="272"/>
            <ac:picMk id="9" creationId="{C30E1D58-41F6-486E-BB39-E49DCB730609}"/>
          </ac:picMkLst>
        </pc:picChg>
        <pc:picChg chg="add del mod">
          <ac:chgData name="shen bingquan" userId="fceb9097da8659d8" providerId="LiveId" clId="{B16E218F-15FD-4918-8ED2-E10C75815FA2}" dt="2020-07-01T08:50:57.473" v="81"/>
          <ac:picMkLst>
            <pc:docMk/>
            <pc:sldMk cId="0" sldId="272"/>
            <ac:picMk id="11" creationId="{46F8A78C-35D0-445A-B5E1-BADC5C189243}"/>
          </ac:picMkLst>
        </pc:picChg>
        <pc:picChg chg="add mod">
          <ac:chgData name="shen bingquan" userId="fceb9097da8659d8" providerId="LiveId" clId="{B16E218F-15FD-4918-8ED2-E10C75815FA2}" dt="2020-07-01T08:52:07.764" v="82"/>
          <ac:picMkLst>
            <pc:docMk/>
            <pc:sldMk cId="0" sldId="272"/>
            <ac:picMk id="13" creationId="{FE8AC05E-1452-41CB-A83B-A102B15E7DEA}"/>
          </ac:picMkLst>
        </pc:picChg>
        <pc:inkChg chg="add del">
          <ac:chgData name="shen bingquan" userId="fceb9097da8659d8" providerId="LiveId" clId="{B16E218F-15FD-4918-8ED2-E10C75815FA2}" dt="2020-07-01T08:46:43.991" v="73"/>
          <ac:inkMkLst>
            <pc:docMk/>
            <pc:sldMk cId="0" sldId="272"/>
            <ac:inkMk id="2" creationId="{1F18AC00-43F0-4302-BF1E-EEFA09B5D65B}"/>
          </ac:inkMkLst>
        </pc:inkChg>
        <pc:inkChg chg="add del">
          <ac:chgData name="shen bingquan" userId="fceb9097da8659d8" providerId="LiveId" clId="{B16E218F-15FD-4918-8ED2-E10C75815FA2}" dt="2020-07-01T08:47:03.798" v="75"/>
          <ac:inkMkLst>
            <pc:docMk/>
            <pc:sldMk cId="0" sldId="272"/>
            <ac:inkMk id="4" creationId="{542D2BDF-3D7E-47C1-B5FF-E00FDD644B71}"/>
          </ac:inkMkLst>
        </pc:inkChg>
        <pc:inkChg chg="add del">
          <ac:chgData name="shen bingquan" userId="fceb9097da8659d8" providerId="LiveId" clId="{B16E218F-15FD-4918-8ED2-E10C75815FA2}" dt="2020-07-01T08:48:10.871" v="77"/>
          <ac:inkMkLst>
            <pc:docMk/>
            <pc:sldMk cId="0" sldId="272"/>
            <ac:inkMk id="6" creationId="{E96B539D-A612-4A68-BB3C-51871BDB9018}"/>
          </ac:inkMkLst>
        </pc:inkChg>
        <pc:inkChg chg="add del">
          <ac:chgData name="shen bingquan" userId="fceb9097da8659d8" providerId="LiveId" clId="{B16E218F-15FD-4918-8ED2-E10C75815FA2}" dt="2020-07-01T08:49:25.343" v="79"/>
          <ac:inkMkLst>
            <pc:docMk/>
            <pc:sldMk cId="0" sldId="272"/>
            <ac:inkMk id="8" creationId="{4A42E5C2-2255-40EE-9FCB-FA0A41FF0DD1}"/>
          </ac:inkMkLst>
        </pc:inkChg>
        <pc:inkChg chg="add del">
          <ac:chgData name="shen bingquan" userId="fceb9097da8659d8" providerId="LiveId" clId="{B16E218F-15FD-4918-8ED2-E10C75815FA2}" dt="2020-07-01T08:50:57.473" v="81"/>
          <ac:inkMkLst>
            <pc:docMk/>
            <pc:sldMk cId="0" sldId="272"/>
            <ac:inkMk id="10" creationId="{25CD25BF-3701-4416-9755-C8A59DDCA66B}"/>
          </ac:inkMkLst>
        </pc:inkChg>
        <pc:inkChg chg="add">
          <ac:chgData name="shen bingquan" userId="fceb9097da8659d8" providerId="LiveId" clId="{B16E218F-15FD-4918-8ED2-E10C75815FA2}" dt="2020-07-01T08:52:07.764" v="82"/>
          <ac:inkMkLst>
            <pc:docMk/>
            <pc:sldMk cId="0" sldId="272"/>
            <ac:inkMk id="12" creationId="{43DE3715-7DDC-41D9-BFDD-4BC540E77667}"/>
          </ac:inkMkLst>
        </pc:inkChg>
      </pc:sldChg>
      <pc:sldChg chg="addSp delSp modSp mod modTransition modAnim modNotes">
        <pc:chgData name="shen bingquan" userId="fceb9097da8659d8" providerId="LiveId" clId="{B16E218F-15FD-4918-8ED2-E10C75815FA2}" dt="2020-07-01T08:57:40.276" v="128"/>
        <pc:sldMkLst>
          <pc:docMk/>
          <pc:sldMk cId="0" sldId="273"/>
        </pc:sldMkLst>
        <pc:picChg chg="add mod">
          <ac:chgData name="shen bingquan" userId="fceb9097da8659d8" providerId="LiveId" clId="{B16E218F-15FD-4918-8ED2-E10C75815FA2}" dt="2020-07-01T08:53:20.771" v="124" actId="1076"/>
          <ac:picMkLst>
            <pc:docMk/>
            <pc:sldMk cId="0" sldId="273"/>
            <ac:picMk id="3" creationId="{3DAF35F7-0A98-4B02-9754-39FC5A3484DE}"/>
          </ac:picMkLst>
        </pc:picChg>
        <pc:picChg chg="add del mod">
          <ac:chgData name="shen bingquan" userId="fceb9097da8659d8" providerId="LiveId" clId="{B16E218F-15FD-4918-8ED2-E10C75815FA2}" dt="2020-07-01T08:56:37.406" v="127"/>
          <ac:picMkLst>
            <pc:docMk/>
            <pc:sldMk cId="0" sldId="273"/>
            <ac:picMk id="5" creationId="{F5BD0638-88EA-4BE6-B2B3-B148E4AE6EEA}"/>
          </ac:picMkLst>
        </pc:picChg>
        <pc:picChg chg="add mod">
          <ac:chgData name="shen bingquan" userId="fceb9097da8659d8" providerId="LiveId" clId="{B16E218F-15FD-4918-8ED2-E10C75815FA2}" dt="2020-07-01T08:57:40.276" v="128"/>
          <ac:picMkLst>
            <pc:docMk/>
            <pc:sldMk cId="0" sldId="273"/>
            <ac:picMk id="7" creationId="{33407987-0203-495E-9BC3-E74ED642984E}"/>
          </ac:picMkLst>
        </pc:picChg>
        <pc:picChg chg="del">
          <ac:chgData name="shen bingquan" userId="fceb9097da8659d8" providerId="LiveId" clId="{B16E218F-15FD-4918-8ED2-E10C75815FA2}" dt="2020-07-01T08:53:19.475" v="123" actId="478"/>
          <ac:picMkLst>
            <pc:docMk/>
            <pc:sldMk cId="0" sldId="273"/>
            <ac:picMk id="205" creationId="{00000000-0000-0000-0000-000000000000}"/>
          </ac:picMkLst>
        </pc:picChg>
        <pc:inkChg chg="add del">
          <ac:chgData name="shen bingquan" userId="fceb9097da8659d8" providerId="LiveId" clId="{B16E218F-15FD-4918-8ED2-E10C75815FA2}" dt="2020-07-01T08:56:37.406" v="127"/>
          <ac:inkMkLst>
            <pc:docMk/>
            <pc:sldMk cId="0" sldId="273"/>
            <ac:inkMk id="4" creationId="{59E60108-BB02-4366-9900-20EB3DB28F02}"/>
          </ac:inkMkLst>
        </pc:inkChg>
        <pc:inkChg chg="add">
          <ac:chgData name="shen bingquan" userId="fceb9097da8659d8" providerId="LiveId" clId="{B16E218F-15FD-4918-8ED2-E10C75815FA2}" dt="2020-07-01T08:57:40.276" v="128"/>
          <ac:inkMkLst>
            <pc:docMk/>
            <pc:sldMk cId="0" sldId="273"/>
            <ac:inkMk id="6" creationId="{2572EA30-BAC9-4344-A964-8CF111B34809}"/>
          </ac:inkMkLst>
        </pc:inkChg>
      </pc:sldChg>
      <pc:sldChg chg="addSp delSp modSp modTransition modAnim modNotes">
        <pc:chgData name="shen bingquan" userId="fceb9097da8659d8" providerId="LiveId" clId="{B16E218F-15FD-4918-8ED2-E10C75815FA2}" dt="2020-07-01T09:01:16.502" v="132"/>
        <pc:sldMkLst>
          <pc:docMk/>
          <pc:sldMk cId="0" sldId="274"/>
        </pc:sldMkLst>
        <pc:picChg chg="add del mod">
          <ac:chgData name="shen bingquan" userId="fceb9097da8659d8" providerId="LiveId" clId="{B16E218F-15FD-4918-8ED2-E10C75815FA2}" dt="2020-07-01T08:58:44.188" v="129"/>
          <ac:picMkLst>
            <pc:docMk/>
            <pc:sldMk cId="0" sldId="274"/>
            <ac:picMk id="2" creationId="{64F09C5E-F554-4D1E-B3C5-FB6FC6F3B4F9}"/>
          </ac:picMkLst>
        </pc:picChg>
        <pc:picChg chg="add del mod">
          <ac:chgData name="shen bingquan" userId="fceb9097da8659d8" providerId="LiveId" clId="{B16E218F-15FD-4918-8ED2-E10C75815FA2}" dt="2020-07-01T09:00:22.243" v="131"/>
          <ac:picMkLst>
            <pc:docMk/>
            <pc:sldMk cId="0" sldId="274"/>
            <ac:picMk id="4" creationId="{3073B620-E762-4C8A-AAFC-48EC40FC7D90}"/>
          </ac:picMkLst>
        </pc:picChg>
        <pc:picChg chg="add mod">
          <ac:chgData name="shen bingquan" userId="fceb9097da8659d8" providerId="LiveId" clId="{B16E218F-15FD-4918-8ED2-E10C75815FA2}" dt="2020-07-01T09:01:16.502" v="132"/>
          <ac:picMkLst>
            <pc:docMk/>
            <pc:sldMk cId="0" sldId="274"/>
            <ac:picMk id="6" creationId="{3CCBD354-A9A5-4D0B-9A07-2F24B160BBD4}"/>
          </ac:picMkLst>
        </pc:picChg>
        <pc:inkChg chg="add del">
          <ac:chgData name="shen bingquan" userId="fceb9097da8659d8" providerId="LiveId" clId="{B16E218F-15FD-4918-8ED2-E10C75815FA2}" dt="2020-07-01T09:00:22.243" v="131"/>
          <ac:inkMkLst>
            <pc:docMk/>
            <pc:sldMk cId="0" sldId="274"/>
            <ac:inkMk id="3" creationId="{8802CB74-C65E-4AC5-A810-90C4F4962DF7}"/>
          </ac:inkMkLst>
        </pc:inkChg>
        <pc:inkChg chg="add">
          <ac:chgData name="shen bingquan" userId="fceb9097da8659d8" providerId="LiveId" clId="{B16E218F-15FD-4918-8ED2-E10C75815FA2}" dt="2020-07-01T09:01:16.502" v="132"/>
          <ac:inkMkLst>
            <pc:docMk/>
            <pc:sldMk cId="0" sldId="274"/>
            <ac:inkMk id="5" creationId="{5068F286-6DC8-4217-856E-A2A009DD0A54}"/>
          </ac:inkMkLst>
        </pc:inkChg>
      </pc:sldChg>
      <pc:sldChg chg="addSp modSp modNotes">
        <pc:chgData name="shen bingquan" userId="fceb9097da8659d8" providerId="LiveId" clId="{B16E218F-15FD-4918-8ED2-E10C75815FA2}" dt="2020-07-01T09:02:43.959" v="133"/>
        <pc:sldMkLst>
          <pc:docMk/>
          <pc:sldMk cId="0" sldId="275"/>
        </pc:sldMkLst>
        <pc:picChg chg="add mod">
          <ac:chgData name="shen bingquan" userId="fceb9097da8659d8" providerId="LiveId" clId="{B16E218F-15FD-4918-8ED2-E10C75815FA2}" dt="2020-07-01T09:02:43.959" v="133"/>
          <ac:picMkLst>
            <pc:docMk/>
            <pc:sldMk cId="0" sldId="275"/>
            <ac:picMk id="3" creationId="{F6591077-92CE-4EBB-A14E-1F8D0295D51E}"/>
          </ac:picMkLst>
        </pc:picChg>
        <pc:inkChg chg="add">
          <ac:chgData name="shen bingquan" userId="fceb9097da8659d8" providerId="LiveId" clId="{B16E218F-15FD-4918-8ED2-E10C75815FA2}" dt="2020-07-01T09:02:43.959" v="133"/>
          <ac:inkMkLst>
            <pc:docMk/>
            <pc:sldMk cId="0" sldId="275"/>
            <ac:inkMk id="2" creationId="{710B5405-C579-47CE-96D1-63A56CD49326}"/>
          </ac:inkMkLst>
        </pc:inkChg>
      </pc:sldChg>
      <pc:sldChg chg="addSp delSp modSp modTransition modAnim modNotes">
        <pc:chgData name="shen bingquan" userId="fceb9097da8659d8" providerId="LiveId" clId="{B16E218F-15FD-4918-8ED2-E10C75815FA2}" dt="2020-07-01T09:05:03.862" v="136"/>
        <pc:sldMkLst>
          <pc:docMk/>
          <pc:sldMk cId="0" sldId="276"/>
        </pc:sldMkLst>
        <pc:picChg chg="add del mod">
          <ac:chgData name="shen bingquan" userId="fceb9097da8659d8" providerId="LiveId" clId="{B16E218F-15FD-4918-8ED2-E10C75815FA2}" dt="2020-07-01T09:03:46.235" v="135"/>
          <ac:picMkLst>
            <pc:docMk/>
            <pc:sldMk cId="0" sldId="276"/>
            <ac:picMk id="2" creationId="{9806A490-36EA-4ED0-95BA-F8092FAA1DD5}"/>
          </ac:picMkLst>
        </pc:picChg>
        <pc:picChg chg="add mod">
          <ac:chgData name="shen bingquan" userId="fceb9097da8659d8" providerId="LiveId" clId="{B16E218F-15FD-4918-8ED2-E10C75815FA2}" dt="2020-07-01T09:05:03.862" v="136"/>
          <ac:picMkLst>
            <pc:docMk/>
            <pc:sldMk cId="0" sldId="276"/>
            <ac:picMk id="4" creationId="{4F0ADAB2-238B-45F7-B195-BCE131730D5E}"/>
          </ac:picMkLst>
        </pc:picChg>
        <pc:inkChg chg="add">
          <ac:chgData name="shen bingquan" userId="fceb9097da8659d8" providerId="LiveId" clId="{B16E218F-15FD-4918-8ED2-E10C75815FA2}" dt="2020-07-01T09:05:03.862" v="136"/>
          <ac:inkMkLst>
            <pc:docMk/>
            <pc:sldMk cId="0" sldId="276"/>
            <ac:inkMk id="3" creationId="{F1FF325D-E110-4F0B-A98A-060E390EFC78}"/>
          </ac:inkMkLst>
        </pc:inkChg>
      </pc:sldChg>
      <pc:sldChg chg="addSp modSp modNotes">
        <pc:chgData name="shen bingquan" userId="fceb9097da8659d8" providerId="LiveId" clId="{B16E218F-15FD-4918-8ED2-E10C75815FA2}" dt="2020-07-01T09:06:39.400" v="137"/>
        <pc:sldMkLst>
          <pc:docMk/>
          <pc:sldMk cId="0" sldId="277"/>
        </pc:sldMkLst>
        <pc:picChg chg="add mod">
          <ac:chgData name="shen bingquan" userId="fceb9097da8659d8" providerId="LiveId" clId="{B16E218F-15FD-4918-8ED2-E10C75815FA2}" dt="2020-07-01T09:06:39.400" v="137"/>
          <ac:picMkLst>
            <pc:docMk/>
            <pc:sldMk cId="0" sldId="277"/>
            <ac:picMk id="2" creationId="{E1357E48-EFE2-4908-9073-E840B773531B}"/>
          </ac:picMkLst>
        </pc:picChg>
      </pc:sldChg>
      <pc:sldChg chg="addSp delSp modSp modTransition modAnim modNotes">
        <pc:chgData name="shen bingquan" userId="fceb9097da8659d8" providerId="LiveId" clId="{B16E218F-15FD-4918-8ED2-E10C75815FA2}" dt="2020-07-01T09:12:42.626" v="145"/>
        <pc:sldMkLst>
          <pc:docMk/>
          <pc:sldMk cId="0" sldId="278"/>
        </pc:sldMkLst>
        <pc:picChg chg="add del mod">
          <ac:chgData name="shen bingquan" userId="fceb9097da8659d8" providerId="LiveId" clId="{B16E218F-15FD-4918-8ED2-E10C75815FA2}" dt="2020-07-01T09:09:53.452" v="140"/>
          <ac:picMkLst>
            <pc:docMk/>
            <pc:sldMk cId="0" sldId="278"/>
            <ac:picMk id="2" creationId="{581260E7-8FA7-4483-ACEC-27CC1D37B0D1}"/>
          </ac:picMkLst>
        </pc:picChg>
        <pc:picChg chg="add del mod">
          <ac:chgData name="shen bingquan" userId="fceb9097da8659d8" providerId="LiveId" clId="{B16E218F-15FD-4918-8ED2-E10C75815FA2}" dt="2020-07-01T09:10:05.133" v="142"/>
          <ac:picMkLst>
            <pc:docMk/>
            <pc:sldMk cId="0" sldId="278"/>
            <ac:picMk id="3" creationId="{F93F2765-BE47-4024-9F04-4B3E865653D4}"/>
          </ac:picMkLst>
        </pc:picChg>
        <pc:picChg chg="add del mod">
          <ac:chgData name="shen bingquan" userId="fceb9097da8659d8" providerId="LiveId" clId="{B16E218F-15FD-4918-8ED2-E10C75815FA2}" dt="2020-07-01T09:11:33.742" v="144"/>
          <ac:picMkLst>
            <pc:docMk/>
            <pc:sldMk cId="0" sldId="278"/>
            <ac:picMk id="5" creationId="{9C439DF6-ED9F-4EBC-AA47-EBFA8AC4B3F5}"/>
          </ac:picMkLst>
        </pc:picChg>
        <pc:picChg chg="add mod">
          <ac:chgData name="shen bingquan" userId="fceb9097da8659d8" providerId="LiveId" clId="{B16E218F-15FD-4918-8ED2-E10C75815FA2}" dt="2020-07-01T09:12:42.626" v="145"/>
          <ac:picMkLst>
            <pc:docMk/>
            <pc:sldMk cId="0" sldId="278"/>
            <ac:picMk id="7" creationId="{7599D3BA-434B-4F10-B693-FA168276ED16}"/>
          </ac:picMkLst>
        </pc:picChg>
        <pc:inkChg chg="add del">
          <ac:chgData name="shen bingquan" userId="fceb9097da8659d8" providerId="LiveId" clId="{B16E218F-15FD-4918-8ED2-E10C75815FA2}" dt="2020-07-01T09:11:33.742" v="144"/>
          <ac:inkMkLst>
            <pc:docMk/>
            <pc:sldMk cId="0" sldId="278"/>
            <ac:inkMk id="4" creationId="{B3B9FEE7-4352-4736-A059-5E9BCE8CBB2E}"/>
          </ac:inkMkLst>
        </pc:inkChg>
        <pc:inkChg chg="add">
          <ac:chgData name="shen bingquan" userId="fceb9097da8659d8" providerId="LiveId" clId="{B16E218F-15FD-4918-8ED2-E10C75815FA2}" dt="2020-07-01T09:12:42.626" v="145"/>
          <ac:inkMkLst>
            <pc:docMk/>
            <pc:sldMk cId="0" sldId="278"/>
            <ac:inkMk id="6" creationId="{5322595A-83B8-45CD-B681-CFFC4F1F34BD}"/>
          </ac:inkMkLst>
        </pc:inkChg>
      </pc:sldChg>
      <pc:sldChg chg="addSp delSp modSp modTransition modAnim modNotes">
        <pc:chgData name="shen bingquan" userId="fceb9097da8659d8" providerId="LiveId" clId="{B16E218F-15FD-4918-8ED2-E10C75815FA2}" dt="2020-07-01T09:16:17.233" v="150"/>
        <pc:sldMkLst>
          <pc:docMk/>
          <pc:sldMk cId="0" sldId="279"/>
        </pc:sldMkLst>
        <pc:picChg chg="add del mod">
          <ac:chgData name="shen bingquan" userId="fceb9097da8659d8" providerId="LiveId" clId="{B16E218F-15FD-4918-8ED2-E10C75815FA2}" dt="2020-07-01T09:09:50.804" v="139"/>
          <ac:picMkLst>
            <pc:docMk/>
            <pc:sldMk cId="0" sldId="279"/>
            <ac:picMk id="2" creationId="{B0276F5A-AB4D-42C2-83EA-19B2081B9F7D}"/>
          </ac:picMkLst>
        </pc:picChg>
        <pc:picChg chg="add del mod">
          <ac:chgData name="shen bingquan" userId="fceb9097da8659d8" providerId="LiveId" clId="{B16E218F-15FD-4918-8ED2-E10C75815FA2}" dt="2020-07-01T09:15:15.573" v="149"/>
          <ac:picMkLst>
            <pc:docMk/>
            <pc:sldMk cId="0" sldId="279"/>
            <ac:picMk id="4" creationId="{B06DEE2B-B3B1-44E2-8074-1C0E826338F4}"/>
          </ac:picMkLst>
        </pc:picChg>
        <pc:picChg chg="add mod">
          <ac:chgData name="shen bingquan" userId="fceb9097da8659d8" providerId="LiveId" clId="{B16E218F-15FD-4918-8ED2-E10C75815FA2}" dt="2020-07-01T09:16:17.233" v="150"/>
          <ac:picMkLst>
            <pc:docMk/>
            <pc:sldMk cId="0" sldId="279"/>
            <ac:picMk id="6" creationId="{F3BD14C5-1ECC-4AF4-AB79-FC6CDC3D57C6}"/>
          </ac:picMkLst>
        </pc:picChg>
        <pc:inkChg chg="add del">
          <ac:chgData name="shen bingquan" userId="fceb9097da8659d8" providerId="LiveId" clId="{B16E218F-15FD-4918-8ED2-E10C75815FA2}" dt="2020-07-01T09:15:15.573" v="149"/>
          <ac:inkMkLst>
            <pc:docMk/>
            <pc:sldMk cId="0" sldId="279"/>
            <ac:inkMk id="3" creationId="{577AEEFF-0A3A-44CD-917B-E2904D3F9656}"/>
          </ac:inkMkLst>
        </pc:inkChg>
        <pc:inkChg chg="add">
          <ac:chgData name="shen bingquan" userId="fceb9097da8659d8" providerId="LiveId" clId="{B16E218F-15FD-4918-8ED2-E10C75815FA2}" dt="2020-07-01T09:16:17.233" v="150"/>
          <ac:inkMkLst>
            <pc:docMk/>
            <pc:sldMk cId="0" sldId="279"/>
            <ac:inkMk id="5" creationId="{85B29918-AC0C-401B-8F20-9EEBFEC7AE8F}"/>
          </ac:inkMkLst>
        </pc:inkChg>
      </pc:sldChg>
      <pc:sldChg chg="addSp delSp modSp mod modTransition modAnim modNotes">
        <pc:chgData name="shen bingquan" userId="fceb9097da8659d8" providerId="LiveId" clId="{B16E218F-15FD-4918-8ED2-E10C75815FA2}" dt="2020-07-01T09:20:02.253" v="166"/>
        <pc:sldMkLst>
          <pc:docMk/>
          <pc:sldMk cId="0" sldId="280"/>
        </pc:sldMkLst>
        <pc:spChg chg="add mod">
          <ac:chgData name="shen bingquan" userId="fceb9097da8659d8" providerId="LiveId" clId="{B16E218F-15FD-4918-8ED2-E10C75815FA2}" dt="2020-07-01T09:19:03.046" v="157" actId="1076"/>
          <ac:spMkLst>
            <pc:docMk/>
            <pc:sldMk cId="0" sldId="280"/>
            <ac:spMk id="5" creationId="{4B97A874-ED84-466A-A2EE-0DB76BF4FD9B}"/>
          </ac:spMkLst>
        </pc:spChg>
        <pc:spChg chg="add mod">
          <ac:chgData name="shen bingquan" userId="fceb9097da8659d8" providerId="LiveId" clId="{B16E218F-15FD-4918-8ED2-E10C75815FA2}" dt="2020-07-01T09:19:07.304" v="164" actId="20577"/>
          <ac:spMkLst>
            <pc:docMk/>
            <pc:sldMk cId="0" sldId="280"/>
            <ac:spMk id="10" creationId="{9CBBC2E0-485F-4782-894F-4CA52EB204F2}"/>
          </ac:spMkLst>
        </pc:spChg>
        <pc:picChg chg="add del mod">
          <ac:chgData name="shen bingquan" userId="fceb9097da8659d8" providerId="LiveId" clId="{B16E218F-15FD-4918-8ED2-E10C75815FA2}" dt="2020-07-01T09:14:42.967" v="147"/>
          <ac:picMkLst>
            <pc:docMk/>
            <pc:sldMk cId="0" sldId="280"/>
            <ac:picMk id="2" creationId="{22290807-974A-4084-ADF7-333BA79BC910}"/>
          </ac:picMkLst>
        </pc:picChg>
        <pc:picChg chg="add del mod">
          <ac:chgData name="shen bingquan" userId="fceb9097da8659d8" providerId="LiveId" clId="{B16E218F-15FD-4918-8ED2-E10C75815FA2}" dt="2020-07-01T09:19:13.849" v="165"/>
          <ac:picMkLst>
            <pc:docMk/>
            <pc:sldMk cId="0" sldId="280"/>
            <ac:picMk id="4" creationId="{3E6CF89C-14F6-4A04-8DF7-5FCB2DDEC094}"/>
          </ac:picMkLst>
        </pc:picChg>
        <pc:picChg chg="add mod">
          <ac:chgData name="shen bingquan" userId="fceb9097da8659d8" providerId="LiveId" clId="{B16E218F-15FD-4918-8ED2-E10C75815FA2}" dt="2020-07-01T09:20:02.253" v="166"/>
          <ac:picMkLst>
            <pc:docMk/>
            <pc:sldMk cId="0" sldId="280"/>
            <ac:picMk id="7" creationId="{683AF0D6-9DD9-4DA5-B1C3-CF4E85031A65}"/>
          </ac:picMkLst>
        </pc:picChg>
        <pc:inkChg chg="add del">
          <ac:chgData name="shen bingquan" userId="fceb9097da8659d8" providerId="LiveId" clId="{B16E218F-15FD-4918-8ED2-E10C75815FA2}" dt="2020-07-01T09:19:13.849" v="165"/>
          <ac:inkMkLst>
            <pc:docMk/>
            <pc:sldMk cId="0" sldId="280"/>
            <ac:inkMk id="3" creationId="{B09DF512-583C-425C-AF9B-5184A8730C32}"/>
          </ac:inkMkLst>
        </pc:inkChg>
        <pc:inkChg chg="add">
          <ac:chgData name="shen bingquan" userId="fceb9097da8659d8" providerId="LiveId" clId="{B16E218F-15FD-4918-8ED2-E10C75815FA2}" dt="2020-07-01T09:20:02.253" v="166"/>
          <ac:inkMkLst>
            <pc:docMk/>
            <pc:sldMk cId="0" sldId="280"/>
            <ac:inkMk id="6" creationId="{A9890D2A-A9D8-4F84-80F5-82B5E0C4ECCE}"/>
          </ac:inkMkLst>
        </pc:inkChg>
      </pc:sldChg>
      <pc:sldChg chg="addSp modSp mod">
        <pc:chgData name="shen bingquan" userId="fceb9097da8659d8" providerId="LiveId" clId="{B16E218F-15FD-4918-8ED2-E10C75815FA2}" dt="2020-07-01T09:22:34.730" v="172"/>
        <pc:sldMkLst>
          <pc:docMk/>
          <pc:sldMk cId="0" sldId="281"/>
        </pc:sldMkLst>
        <pc:spChg chg="add mod">
          <ac:chgData name="shen bingquan" userId="fceb9097da8659d8" providerId="LiveId" clId="{B16E218F-15FD-4918-8ED2-E10C75815FA2}" dt="2020-07-01T09:21:20.841" v="171" actId="113"/>
          <ac:spMkLst>
            <pc:docMk/>
            <pc:sldMk cId="0" sldId="281"/>
            <ac:spMk id="7" creationId="{762A0CA9-714F-44CD-8B10-54FE4ED26140}"/>
          </ac:spMkLst>
        </pc:spChg>
        <pc:picChg chg="add mod">
          <ac:chgData name="shen bingquan" userId="fceb9097da8659d8" providerId="LiveId" clId="{B16E218F-15FD-4918-8ED2-E10C75815FA2}" dt="2020-07-01T09:22:34.730" v="172"/>
          <ac:picMkLst>
            <pc:docMk/>
            <pc:sldMk cId="0" sldId="281"/>
            <ac:picMk id="4" creationId="{242E72D6-A0C2-498D-925D-1B03CFD0094D}"/>
          </ac:picMkLst>
        </pc:picChg>
        <pc:inkChg chg="add">
          <ac:chgData name="shen bingquan" userId="fceb9097da8659d8" providerId="LiveId" clId="{B16E218F-15FD-4918-8ED2-E10C75815FA2}" dt="2020-07-01T09:22:34.730" v="172"/>
          <ac:inkMkLst>
            <pc:docMk/>
            <pc:sldMk cId="0" sldId="281"/>
            <ac:inkMk id="3" creationId="{2FA12327-7150-4479-B02E-161048FC187B}"/>
          </ac:inkMkLst>
        </pc:inkChg>
      </pc:sldChg>
      <pc:sldChg chg="addSp delSp modSp modTransition modAnim modNotes">
        <pc:chgData name="shen bingquan" userId="fceb9097da8659d8" providerId="LiveId" clId="{B16E218F-15FD-4918-8ED2-E10C75815FA2}" dt="2020-07-01T09:25:02.686" v="178"/>
        <pc:sldMkLst>
          <pc:docMk/>
          <pc:sldMk cId="0" sldId="282"/>
        </pc:sldMkLst>
        <pc:picChg chg="add del mod">
          <ac:chgData name="shen bingquan" userId="fceb9097da8659d8" providerId="LiveId" clId="{B16E218F-15FD-4918-8ED2-E10C75815FA2}" dt="2020-07-01T09:22:37.383" v="173"/>
          <ac:picMkLst>
            <pc:docMk/>
            <pc:sldMk cId="0" sldId="282"/>
            <ac:picMk id="2" creationId="{FDCB5AEB-2409-4F39-9C64-A81B53C3E055}"/>
          </ac:picMkLst>
        </pc:picChg>
        <pc:picChg chg="add del mod">
          <ac:chgData name="shen bingquan" userId="fceb9097da8659d8" providerId="LiveId" clId="{B16E218F-15FD-4918-8ED2-E10C75815FA2}" dt="2020-07-01T09:23:54.915" v="175"/>
          <ac:picMkLst>
            <pc:docMk/>
            <pc:sldMk cId="0" sldId="282"/>
            <ac:picMk id="3" creationId="{54C3F3A0-85B3-4FD1-A597-E0E72827033D}"/>
          </ac:picMkLst>
        </pc:picChg>
        <pc:picChg chg="add del mod">
          <ac:chgData name="shen bingquan" userId="fceb9097da8659d8" providerId="LiveId" clId="{B16E218F-15FD-4918-8ED2-E10C75815FA2}" dt="2020-07-01T09:24:34.138" v="177"/>
          <ac:picMkLst>
            <pc:docMk/>
            <pc:sldMk cId="0" sldId="282"/>
            <ac:picMk id="5" creationId="{725F82D4-C011-498D-917B-08489F4CDFC8}"/>
          </ac:picMkLst>
        </pc:picChg>
        <pc:picChg chg="add mod">
          <ac:chgData name="shen bingquan" userId="fceb9097da8659d8" providerId="LiveId" clId="{B16E218F-15FD-4918-8ED2-E10C75815FA2}" dt="2020-07-01T09:25:02.686" v="178"/>
          <ac:picMkLst>
            <pc:docMk/>
            <pc:sldMk cId="0" sldId="282"/>
            <ac:picMk id="7" creationId="{CB5C74BE-3E71-4DC2-82C6-7832BEDF9056}"/>
          </ac:picMkLst>
        </pc:picChg>
        <pc:inkChg chg="add del">
          <ac:chgData name="shen bingquan" userId="fceb9097da8659d8" providerId="LiveId" clId="{B16E218F-15FD-4918-8ED2-E10C75815FA2}" dt="2020-07-01T09:24:34.138" v="177"/>
          <ac:inkMkLst>
            <pc:docMk/>
            <pc:sldMk cId="0" sldId="282"/>
            <ac:inkMk id="4" creationId="{62F9CF13-DFD4-4F26-BF05-E87246F9F5A2}"/>
          </ac:inkMkLst>
        </pc:inkChg>
        <pc:inkChg chg="add">
          <ac:chgData name="shen bingquan" userId="fceb9097da8659d8" providerId="LiveId" clId="{B16E218F-15FD-4918-8ED2-E10C75815FA2}" dt="2020-07-01T09:25:02.686" v="178"/>
          <ac:inkMkLst>
            <pc:docMk/>
            <pc:sldMk cId="0" sldId="282"/>
            <ac:inkMk id="6" creationId="{E57FA881-9DA9-4A8A-8B9B-50FF7367DB0B}"/>
          </ac:inkMkLst>
        </pc:inkChg>
      </pc:sldChg>
      <pc:sldChg chg="addSp delSp modSp modTransition modAnim modNotes">
        <pc:chgData name="shen bingquan" userId="fceb9097da8659d8" providerId="LiveId" clId="{B16E218F-15FD-4918-8ED2-E10C75815FA2}" dt="2020-07-01T09:29:20.543" v="181"/>
        <pc:sldMkLst>
          <pc:docMk/>
          <pc:sldMk cId="0" sldId="283"/>
        </pc:sldMkLst>
        <pc:picChg chg="add del mod">
          <ac:chgData name="shen bingquan" userId="fceb9097da8659d8" providerId="LiveId" clId="{B16E218F-15FD-4918-8ED2-E10C75815FA2}" dt="2020-07-01T09:26:40.233" v="180"/>
          <ac:picMkLst>
            <pc:docMk/>
            <pc:sldMk cId="0" sldId="283"/>
            <ac:picMk id="2" creationId="{C46AE83B-F0A8-4B70-B865-7640D9E4598C}"/>
          </ac:picMkLst>
        </pc:picChg>
        <pc:picChg chg="add mod">
          <ac:chgData name="shen bingquan" userId="fceb9097da8659d8" providerId="LiveId" clId="{B16E218F-15FD-4918-8ED2-E10C75815FA2}" dt="2020-07-01T09:29:20.543" v="181"/>
          <ac:picMkLst>
            <pc:docMk/>
            <pc:sldMk cId="0" sldId="283"/>
            <ac:picMk id="4" creationId="{2AC05B47-E90D-4964-8964-3795C19858AF}"/>
          </ac:picMkLst>
        </pc:picChg>
        <pc:inkChg chg="add">
          <ac:chgData name="shen bingquan" userId="fceb9097da8659d8" providerId="LiveId" clId="{B16E218F-15FD-4918-8ED2-E10C75815FA2}" dt="2020-07-01T09:29:20.543" v="181"/>
          <ac:inkMkLst>
            <pc:docMk/>
            <pc:sldMk cId="0" sldId="283"/>
            <ac:inkMk id="3" creationId="{51B5B94D-F00B-4E46-903A-711F59B4CF44}"/>
          </ac:inkMkLst>
        </pc:inkChg>
      </pc:sldChg>
      <pc:sldChg chg="addSp delSp modSp modTransition modAnim modNotes">
        <pc:chgData name="shen bingquan" userId="fceb9097da8659d8" providerId="LiveId" clId="{B16E218F-15FD-4918-8ED2-E10C75815FA2}" dt="2020-07-01T09:32:07.153" v="184"/>
        <pc:sldMkLst>
          <pc:docMk/>
          <pc:sldMk cId="0" sldId="284"/>
        </pc:sldMkLst>
        <pc:picChg chg="add del mod">
          <ac:chgData name="shen bingquan" userId="fceb9097da8659d8" providerId="LiveId" clId="{B16E218F-15FD-4918-8ED2-E10C75815FA2}" dt="2020-07-01T09:31:28.502" v="183"/>
          <ac:picMkLst>
            <pc:docMk/>
            <pc:sldMk cId="0" sldId="284"/>
            <ac:picMk id="2" creationId="{920C37CE-1237-456F-B886-CE167F0EC568}"/>
          </ac:picMkLst>
        </pc:picChg>
        <pc:picChg chg="add mod">
          <ac:chgData name="shen bingquan" userId="fceb9097da8659d8" providerId="LiveId" clId="{B16E218F-15FD-4918-8ED2-E10C75815FA2}" dt="2020-07-01T09:32:07.153" v="184"/>
          <ac:picMkLst>
            <pc:docMk/>
            <pc:sldMk cId="0" sldId="284"/>
            <ac:picMk id="4" creationId="{2F71E950-2DF8-4FC5-A823-5377DB11ABFB}"/>
          </ac:picMkLst>
        </pc:picChg>
        <pc:inkChg chg="add">
          <ac:chgData name="shen bingquan" userId="fceb9097da8659d8" providerId="LiveId" clId="{B16E218F-15FD-4918-8ED2-E10C75815FA2}" dt="2020-07-01T09:32:07.153" v="184"/>
          <ac:inkMkLst>
            <pc:docMk/>
            <pc:sldMk cId="0" sldId="284"/>
            <ac:inkMk id="3" creationId="{475558B2-DF41-4725-8C9E-B98459702B02}"/>
          </ac:inkMkLst>
        </pc:inkChg>
      </pc:sldChg>
      <pc:sldChg chg="addSp modSp modNotes">
        <pc:chgData name="shen bingquan" userId="fceb9097da8659d8" providerId="LiveId" clId="{B16E218F-15FD-4918-8ED2-E10C75815FA2}" dt="2020-07-01T09:35:13.545" v="185"/>
        <pc:sldMkLst>
          <pc:docMk/>
          <pc:sldMk cId="0" sldId="285"/>
        </pc:sldMkLst>
        <pc:picChg chg="add mod">
          <ac:chgData name="shen bingquan" userId="fceb9097da8659d8" providerId="LiveId" clId="{B16E218F-15FD-4918-8ED2-E10C75815FA2}" dt="2020-07-01T09:35:13.545" v="185"/>
          <ac:picMkLst>
            <pc:docMk/>
            <pc:sldMk cId="0" sldId="285"/>
            <ac:picMk id="3" creationId="{466C0024-7791-4009-AB7E-B44994BBE58D}"/>
          </ac:picMkLst>
        </pc:picChg>
        <pc:inkChg chg="add">
          <ac:chgData name="shen bingquan" userId="fceb9097da8659d8" providerId="LiveId" clId="{B16E218F-15FD-4918-8ED2-E10C75815FA2}" dt="2020-07-01T09:35:13.545" v="185"/>
          <ac:inkMkLst>
            <pc:docMk/>
            <pc:sldMk cId="0" sldId="285"/>
            <ac:inkMk id="2" creationId="{6AF521EE-1012-418B-8507-79CE6DCC670C}"/>
          </ac:inkMkLst>
        </pc:inkChg>
      </pc:sldChg>
      <pc:sldChg chg="addSp delSp modSp modTransition modAnim modNotes">
        <pc:chgData name="shen bingquan" userId="fceb9097da8659d8" providerId="LiveId" clId="{B16E218F-15FD-4918-8ED2-E10C75815FA2}" dt="2020-07-01T09:38:18.323" v="190"/>
        <pc:sldMkLst>
          <pc:docMk/>
          <pc:sldMk cId="0" sldId="286"/>
        </pc:sldMkLst>
        <pc:picChg chg="add del mod">
          <ac:chgData name="shen bingquan" userId="fceb9097da8659d8" providerId="LiveId" clId="{B16E218F-15FD-4918-8ED2-E10C75815FA2}" dt="2020-07-01T09:37:25.988" v="187"/>
          <ac:picMkLst>
            <pc:docMk/>
            <pc:sldMk cId="0" sldId="286"/>
            <ac:picMk id="2" creationId="{942D14D2-7B7E-4AB8-9E22-D046E3E3B9B0}"/>
          </ac:picMkLst>
        </pc:picChg>
        <pc:picChg chg="add del mod">
          <ac:chgData name="shen bingquan" userId="fceb9097da8659d8" providerId="LiveId" clId="{B16E218F-15FD-4918-8ED2-E10C75815FA2}" dt="2020-07-01T09:37:36.251" v="189"/>
          <ac:picMkLst>
            <pc:docMk/>
            <pc:sldMk cId="0" sldId="286"/>
            <ac:picMk id="3" creationId="{2CFB4AFD-C731-4AC0-8780-224D8843BD65}"/>
          </ac:picMkLst>
        </pc:picChg>
        <pc:picChg chg="add mod">
          <ac:chgData name="shen bingquan" userId="fceb9097da8659d8" providerId="LiveId" clId="{B16E218F-15FD-4918-8ED2-E10C75815FA2}" dt="2020-07-01T09:38:18.323" v="190"/>
          <ac:picMkLst>
            <pc:docMk/>
            <pc:sldMk cId="0" sldId="286"/>
            <ac:picMk id="5" creationId="{4AAB2C5E-35B4-4B63-8DD1-CCF778FCA0D9}"/>
          </ac:picMkLst>
        </pc:picChg>
        <pc:inkChg chg="add">
          <ac:chgData name="shen bingquan" userId="fceb9097da8659d8" providerId="LiveId" clId="{B16E218F-15FD-4918-8ED2-E10C75815FA2}" dt="2020-07-01T09:38:18.323" v="190"/>
          <ac:inkMkLst>
            <pc:docMk/>
            <pc:sldMk cId="0" sldId="286"/>
            <ac:inkMk id="4" creationId="{2AF5C21B-F5D7-4AF2-ABB7-3D83652EA522}"/>
          </ac:inkMkLst>
        </pc:inkChg>
      </pc:sldChg>
      <pc:sldChg chg="addSp delSp modSp modTransition modAnim modNotes modNotesTx">
        <pc:chgData name="shen bingquan" userId="fceb9097da8659d8" providerId="LiveId" clId="{B16E218F-15FD-4918-8ED2-E10C75815FA2}" dt="2020-07-06T06:49:11.722" v="299" actId="20577"/>
        <pc:sldMkLst>
          <pc:docMk/>
          <pc:sldMk cId="0" sldId="287"/>
        </pc:sldMkLst>
        <pc:picChg chg="add del mod">
          <ac:chgData name="shen bingquan" userId="fceb9097da8659d8" providerId="LiveId" clId="{B16E218F-15FD-4918-8ED2-E10C75815FA2}" dt="2020-07-06T06:38:47.719" v="283"/>
          <ac:picMkLst>
            <pc:docMk/>
            <pc:sldMk cId="0" sldId="287"/>
            <ac:picMk id="3" creationId="{AA04D121-EE79-47FD-B1E7-7E5815DC0580}"/>
          </ac:picMkLst>
        </pc:picChg>
        <pc:picChg chg="add del mod">
          <ac:chgData name="shen bingquan" userId="fceb9097da8659d8" providerId="LiveId" clId="{B16E218F-15FD-4918-8ED2-E10C75815FA2}" dt="2020-07-06T06:39:05.814" v="285"/>
          <ac:picMkLst>
            <pc:docMk/>
            <pc:sldMk cId="0" sldId="287"/>
            <ac:picMk id="4" creationId="{59207AC5-F0A3-4C7F-BC66-972B9443A9BD}"/>
          </ac:picMkLst>
        </pc:picChg>
        <pc:picChg chg="add del mod">
          <ac:chgData name="shen bingquan" userId="fceb9097da8659d8" providerId="LiveId" clId="{B16E218F-15FD-4918-8ED2-E10C75815FA2}" dt="2020-07-06T06:39:18.428" v="287"/>
          <ac:picMkLst>
            <pc:docMk/>
            <pc:sldMk cId="0" sldId="287"/>
            <ac:picMk id="5" creationId="{1C46C227-40A6-4BAD-BE5E-126865909D3B}"/>
          </ac:picMkLst>
        </pc:picChg>
        <pc:picChg chg="add del mod">
          <ac:chgData name="shen bingquan" userId="fceb9097da8659d8" providerId="LiveId" clId="{B16E218F-15FD-4918-8ED2-E10C75815FA2}" dt="2020-07-06T06:40:30.110" v="289"/>
          <ac:picMkLst>
            <pc:docMk/>
            <pc:sldMk cId="0" sldId="287"/>
            <ac:picMk id="7" creationId="{869C1267-0224-4A75-8D54-C07B4DDB46A3}"/>
          </ac:picMkLst>
        </pc:picChg>
        <pc:picChg chg="add del mod">
          <ac:chgData name="shen bingquan" userId="fceb9097da8659d8" providerId="LiveId" clId="{B16E218F-15FD-4918-8ED2-E10C75815FA2}" dt="2020-07-06T06:42:10.718" v="291"/>
          <ac:picMkLst>
            <pc:docMk/>
            <pc:sldMk cId="0" sldId="287"/>
            <ac:picMk id="9" creationId="{E3B7C14F-3917-40A8-89AB-2E3D0CFD896E}"/>
          </ac:picMkLst>
        </pc:picChg>
        <pc:picChg chg="add del mod">
          <ac:chgData name="shen bingquan" userId="fceb9097da8659d8" providerId="LiveId" clId="{B16E218F-15FD-4918-8ED2-E10C75815FA2}" dt="2020-07-06T06:45:42.123" v="293"/>
          <ac:picMkLst>
            <pc:docMk/>
            <pc:sldMk cId="0" sldId="287"/>
            <ac:picMk id="11" creationId="{5CA343C1-5077-4189-8975-01A702A6DB27}"/>
          </ac:picMkLst>
        </pc:picChg>
        <pc:picChg chg="add del mod">
          <ac:chgData name="shen bingquan" userId="fceb9097da8659d8" providerId="LiveId" clId="{B16E218F-15FD-4918-8ED2-E10C75815FA2}" dt="2020-07-06T06:45:51.170" v="295"/>
          <ac:picMkLst>
            <pc:docMk/>
            <pc:sldMk cId="0" sldId="287"/>
            <ac:picMk id="12" creationId="{85E74116-FEFA-4190-9006-28DD5A879B9D}"/>
          </ac:picMkLst>
        </pc:picChg>
        <pc:picChg chg="add del mod">
          <ac:chgData name="shen bingquan" userId="fceb9097da8659d8" providerId="LiveId" clId="{B16E218F-15FD-4918-8ED2-E10C75815FA2}" dt="2020-07-06T06:46:01.010" v="297"/>
          <ac:picMkLst>
            <pc:docMk/>
            <pc:sldMk cId="0" sldId="287"/>
            <ac:picMk id="13" creationId="{CCC6754B-B471-45C7-8BBC-A6707EBCB45C}"/>
          </ac:picMkLst>
        </pc:picChg>
        <pc:picChg chg="add mod">
          <ac:chgData name="shen bingquan" userId="fceb9097da8659d8" providerId="LiveId" clId="{B16E218F-15FD-4918-8ED2-E10C75815FA2}" dt="2020-07-06T06:47:33.132" v="298"/>
          <ac:picMkLst>
            <pc:docMk/>
            <pc:sldMk cId="0" sldId="287"/>
            <ac:picMk id="15" creationId="{2777F226-E9EF-473F-B978-FE363CCCA259}"/>
          </ac:picMkLst>
        </pc:picChg>
        <pc:inkChg chg="add del">
          <ac:chgData name="shen bingquan" userId="fceb9097da8659d8" providerId="LiveId" clId="{B16E218F-15FD-4918-8ED2-E10C75815FA2}" dt="2020-07-06T06:38:47.719" v="283"/>
          <ac:inkMkLst>
            <pc:docMk/>
            <pc:sldMk cId="0" sldId="287"/>
            <ac:inkMk id="2" creationId="{A214A311-56EF-4F66-A1E3-5BF07B0F989B}"/>
          </ac:inkMkLst>
        </pc:inkChg>
        <pc:inkChg chg="add del">
          <ac:chgData name="shen bingquan" userId="fceb9097da8659d8" providerId="LiveId" clId="{B16E218F-15FD-4918-8ED2-E10C75815FA2}" dt="2020-07-06T06:40:30.110" v="289"/>
          <ac:inkMkLst>
            <pc:docMk/>
            <pc:sldMk cId="0" sldId="287"/>
            <ac:inkMk id="6" creationId="{EE7810E4-9D32-44A8-93B5-CCEB733187D3}"/>
          </ac:inkMkLst>
        </pc:inkChg>
        <pc:inkChg chg="add del">
          <ac:chgData name="shen bingquan" userId="fceb9097da8659d8" providerId="LiveId" clId="{B16E218F-15FD-4918-8ED2-E10C75815FA2}" dt="2020-07-06T06:42:10.718" v="291"/>
          <ac:inkMkLst>
            <pc:docMk/>
            <pc:sldMk cId="0" sldId="287"/>
            <ac:inkMk id="8" creationId="{94446C80-6F56-487D-9CF7-A706DAD2DE88}"/>
          </ac:inkMkLst>
        </pc:inkChg>
        <pc:inkChg chg="add del">
          <ac:chgData name="shen bingquan" userId="fceb9097da8659d8" providerId="LiveId" clId="{B16E218F-15FD-4918-8ED2-E10C75815FA2}" dt="2020-07-06T06:45:42.123" v="293"/>
          <ac:inkMkLst>
            <pc:docMk/>
            <pc:sldMk cId="0" sldId="287"/>
            <ac:inkMk id="10" creationId="{5C0263D2-532D-46F4-872C-D85DBF2285E3}"/>
          </ac:inkMkLst>
        </pc:inkChg>
        <pc:inkChg chg="add">
          <ac:chgData name="shen bingquan" userId="fceb9097da8659d8" providerId="LiveId" clId="{B16E218F-15FD-4918-8ED2-E10C75815FA2}" dt="2020-07-06T06:47:33.132" v="298"/>
          <ac:inkMkLst>
            <pc:docMk/>
            <pc:sldMk cId="0" sldId="287"/>
            <ac:inkMk id="14" creationId="{C03643D6-B4AC-4D40-A74F-FABFB2A56AE4}"/>
          </ac:inkMkLst>
        </pc:ink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31dadb6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31dadb6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34cdbd73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34cdbd73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34cdbd73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34cdbd73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31dadb654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31dadb65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Blind search means that the strategies have no additional UNINFORMED SEARCH BLIND SEARCH information about states beyond that provided in the problem definition. All they can do is generate successors and distinguish a goal state from a non-goal state. All search strategies are distinguished by the order in which nodes are expanded.</a:t>
            </a:r>
            <a:endParaRPr/>
          </a:p>
          <a:p>
            <a:pPr marL="0" lvl="0" indent="0" algn="l" rtl="0">
              <a:spcBef>
                <a:spcPts val="0"/>
              </a:spcBef>
              <a:spcAft>
                <a:spcPts val="0"/>
              </a:spcAft>
              <a:buNone/>
            </a:pPr>
            <a:endParaRPr/>
          </a:p>
          <a:p>
            <a:pPr marL="0" lvl="0" indent="0" algn="l" rtl="0">
              <a:spcBef>
                <a:spcPts val="0"/>
              </a:spcBef>
              <a:spcAft>
                <a:spcPts val="0"/>
              </a:spcAft>
              <a:buNone/>
            </a:pPr>
            <a:r>
              <a:rPr lang="en"/>
              <a:t>Strategies that know whether INFORMED SEARCH one non-goal state is “more promising” than another are called informed search or heuristic HEURISTIC SEARCH search strategies;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4cdbd73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4cdbd73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31dadb65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31dadb65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34cdbd734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34cdbd73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34cdbd73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34cdbd73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34cdbd73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34cdbd73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31dadb65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31dadb65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34cdbd73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34cdbd73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37ab8eb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37ab8eb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4cdbd734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4cdbd734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34cdbd73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34cdbd73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34cdbd734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34cdbd73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34cdbd73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34cdbd73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34cdbd734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34cdbd734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34cdbd734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34cdbd73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34cdbd734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34cdbd734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34cdbd734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34cdbd734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37ab8eb4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37ab8eb4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37ab8eb4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37ab8eb4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31dadb65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31dadb65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34cdbd73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34cdbd73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37ab8eb4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37ab8eb4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37eec93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37eec93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b="0" i="0">
                <a:solidFill>
                  <a:srgbClr val="4D5156"/>
                </a:solidFill>
                <a:effectLst/>
                <a:latin typeface="arial" panose="020B0604020202020204" pitchFamily="34" charset="0"/>
              </a:rPr>
              <a:t> </a:t>
            </a:r>
            <a:endParaRPr b="0" i="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31dadb65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31dadb65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31dadb65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31dadb65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34cdbd73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34cdbd73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31dadb65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31dadb65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31dadb65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31dadb65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31dadb65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31dadb65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1dadb654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31dadb65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C0A4CBA2-EF53-49E3-ABD5-A694405D40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42898" y="0"/>
            <a:ext cx="1001102" cy="13245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 name="Picture 1">
            <a:extLst>
              <a:ext uri="{FF2B5EF4-FFF2-40B4-BE49-F238E27FC236}">
                <a16:creationId xmlns:a16="http://schemas.microsoft.com/office/drawing/2014/main" id="{8E7DE939-43BC-41BC-BC80-8D6D5EEE00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4789" y="1"/>
            <a:ext cx="769210" cy="101772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hyperlink" Target="http://www.cs.nott.ac.uk/~pszgxk/courses/g5aiai/003blindsearches/blind_searches.ht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19.xml"/><Relationship Id="rId5" Type="http://schemas.openxmlformats.org/officeDocument/2006/relationships/image" Target="../media/image26.gif"/><Relationship Id="rId4" Type="http://schemas.openxmlformats.org/officeDocument/2006/relationships/image" Target="../media/image25.gif"/></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hyperlink" Target="https://courses.cs.washington.edu/courses/cse573/17wi/slides/02-search.pdf" TargetMode="External"/><Relationship Id="rId7" Type="http://schemas.openxmlformats.org/officeDocument/2006/relationships/hyperlink" Target="http://theory.stanford.edu/~amitp/GameProgramming/AStarComparison.html"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www.youtube.com/watch?v=uImx6dEPBbA" TargetMode="External"/><Relationship Id="rId5" Type="http://schemas.openxmlformats.org/officeDocument/2006/relationships/hyperlink" Target="https://ocw.mit.edu/courses/electrical-engineering-and-computer-science/6-034-artificial-intelligence-fall-2010/syllabus/" TargetMode="External"/><Relationship Id="rId4" Type="http://schemas.openxmlformats.org/officeDocument/2006/relationships/hyperlink" Target="https://inst.eecs.berkeley.edu/~cs188/sp20/assets/lecture/lec-2.pdf"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Search</a:t>
            </a:r>
            <a:endParaRPr/>
          </a:p>
        </p:txBody>
      </p:sp>
      <p:sp>
        <p:nvSpPr>
          <p:cNvPr id="55" name="Google Shape;55;p13"/>
          <p:cNvSpPr txBo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595959"/>
                </a:solidFill>
              </a:rPr>
              <a:t>Shen Bingquan &lt;sbingqua@dso.org.sg&gt;</a:t>
            </a:r>
            <a:endParaRPr>
              <a:solidFill>
                <a:srgbClr val="595959"/>
              </a:solidFill>
            </a:endParaRPr>
          </a:p>
          <a:p>
            <a:pPr marL="0" lvl="0" indent="0" algn="l" rtl="0">
              <a:spcBef>
                <a:spcPts val="0"/>
              </a:spcBef>
              <a:spcAft>
                <a:spcPts val="0"/>
              </a:spcAft>
              <a:buNone/>
            </a:pPr>
            <a:endParaRPr>
              <a:solidFill>
                <a:srgbClr val="595959"/>
              </a:solidFill>
            </a:endParaRPr>
          </a:p>
          <a:p>
            <a:pPr marL="0" lvl="0" indent="0" algn="ctr" rtl="0">
              <a:spcBef>
                <a:spcPts val="0"/>
              </a:spcBef>
              <a:spcAft>
                <a:spcPts val="0"/>
              </a:spcAft>
              <a:buNone/>
            </a:pPr>
            <a:r>
              <a:rPr lang="en">
                <a:solidFill>
                  <a:srgbClr val="595959"/>
                </a:solidFill>
              </a:rPr>
              <a:t>National University of Singapore :: School of Engineering :: Engineering Science Programme</a:t>
            </a:r>
            <a:endParaRPr sz="2300" b="1">
              <a:solidFill>
                <a:srgbClr val="000000"/>
              </a:solidFill>
            </a:endParaRPr>
          </a:p>
          <a:p>
            <a:pPr marL="0" lvl="0" indent="0" algn="ctr" rtl="0">
              <a:spcBef>
                <a:spcPts val="0"/>
              </a:spcBef>
              <a:spcAft>
                <a:spcPts val="0"/>
              </a:spcAft>
              <a:buNone/>
            </a:pPr>
            <a:endParaRPr>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Structure for Search Algorithms</a:t>
            </a:r>
            <a:endParaRPr/>
          </a:p>
        </p:txBody>
      </p:sp>
      <p:sp>
        <p:nvSpPr>
          <p:cNvPr id="143" name="Google Shape;143;p22"/>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Search algorithms needs to keep track of the search tree that is being constructed. </a:t>
            </a:r>
            <a:endParaRPr sz="1600"/>
          </a:p>
          <a:p>
            <a:pPr marL="0" lvl="0" indent="0" algn="l" rtl="0">
              <a:spcBef>
                <a:spcPts val="1600"/>
              </a:spcBef>
              <a:spcAft>
                <a:spcPts val="1600"/>
              </a:spcAft>
              <a:buNone/>
            </a:pPr>
            <a:endParaRPr sz="1600"/>
          </a:p>
        </p:txBody>
      </p:sp>
      <p:pic>
        <p:nvPicPr>
          <p:cNvPr id="144" name="Google Shape;144;p22"/>
          <p:cNvPicPr preferRelativeResize="0"/>
          <p:nvPr/>
        </p:nvPicPr>
        <p:blipFill rotWithShape="1">
          <a:blip r:embed="rId4">
            <a:alphaModFix/>
          </a:blip>
          <a:srcRect r="4479"/>
          <a:stretch/>
        </p:blipFill>
        <p:spPr>
          <a:xfrm>
            <a:off x="4522825" y="1859925"/>
            <a:ext cx="4552799" cy="2550650"/>
          </a:xfrm>
          <a:prstGeom prst="rect">
            <a:avLst/>
          </a:prstGeom>
          <a:noFill/>
          <a:ln>
            <a:noFill/>
          </a:ln>
        </p:spPr>
      </p:pic>
      <p:sp>
        <p:nvSpPr>
          <p:cNvPr id="145" name="Google Shape;145;p22"/>
          <p:cNvSpPr txBox="1"/>
          <p:nvPr/>
        </p:nvSpPr>
        <p:spPr>
          <a:xfrm>
            <a:off x="286275" y="1646850"/>
            <a:ext cx="4654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rPr>
              <a:t>Each node n of the tree contains </a:t>
            </a:r>
            <a:r>
              <a:rPr lang="en" b="1">
                <a:solidFill>
                  <a:schemeClr val="dk2"/>
                </a:solidFill>
              </a:rPr>
              <a:t>FOUR </a:t>
            </a:r>
            <a:r>
              <a:rPr lang="en">
                <a:solidFill>
                  <a:schemeClr val="dk2"/>
                </a:solidFill>
              </a:rPr>
              <a:t>components:</a:t>
            </a:r>
            <a:endParaRPr>
              <a:solidFill>
                <a:schemeClr val="dk2"/>
              </a:solidFill>
            </a:endParaRPr>
          </a:p>
          <a:p>
            <a:pPr marL="457200" lvl="0" indent="-317500" algn="l" rtl="0">
              <a:lnSpc>
                <a:spcPct val="115000"/>
              </a:lnSpc>
              <a:spcBef>
                <a:spcPts val="1000"/>
              </a:spcBef>
              <a:spcAft>
                <a:spcPts val="0"/>
              </a:spcAft>
              <a:buClr>
                <a:schemeClr val="dk2"/>
              </a:buClr>
              <a:buSzPts val="1400"/>
              <a:buAutoNum type="arabicPeriod"/>
            </a:pPr>
            <a:r>
              <a:rPr lang="en" b="1">
                <a:solidFill>
                  <a:schemeClr val="dk2"/>
                </a:solidFill>
              </a:rPr>
              <a:t>n.STATE: </a:t>
            </a:r>
            <a:r>
              <a:rPr lang="en">
                <a:solidFill>
                  <a:schemeClr val="dk2"/>
                </a:solidFill>
              </a:rPr>
              <a:t>the state in the state space to which the node corresponds </a:t>
            </a:r>
            <a:endParaRPr>
              <a:solidFill>
                <a:schemeClr val="dk2"/>
              </a:solidFill>
            </a:endParaRPr>
          </a:p>
          <a:p>
            <a:pPr marL="457200" lvl="0" indent="-317500" algn="l" rtl="0">
              <a:lnSpc>
                <a:spcPct val="115000"/>
              </a:lnSpc>
              <a:spcBef>
                <a:spcPts val="0"/>
              </a:spcBef>
              <a:spcAft>
                <a:spcPts val="0"/>
              </a:spcAft>
              <a:buClr>
                <a:schemeClr val="dk2"/>
              </a:buClr>
              <a:buSzPts val="1400"/>
              <a:buAutoNum type="arabicPeriod"/>
            </a:pPr>
            <a:r>
              <a:rPr lang="en" b="1">
                <a:solidFill>
                  <a:schemeClr val="dk2"/>
                </a:solidFill>
              </a:rPr>
              <a:t>n.PARENT: </a:t>
            </a:r>
            <a:r>
              <a:rPr lang="en">
                <a:solidFill>
                  <a:schemeClr val="dk2"/>
                </a:solidFill>
              </a:rPr>
              <a:t>the node in the search tree that generated this node </a:t>
            </a:r>
            <a:endParaRPr>
              <a:solidFill>
                <a:schemeClr val="dk2"/>
              </a:solidFill>
            </a:endParaRPr>
          </a:p>
          <a:p>
            <a:pPr marL="457200" lvl="0" indent="-317500" algn="l" rtl="0">
              <a:lnSpc>
                <a:spcPct val="115000"/>
              </a:lnSpc>
              <a:spcBef>
                <a:spcPts val="0"/>
              </a:spcBef>
              <a:spcAft>
                <a:spcPts val="0"/>
              </a:spcAft>
              <a:buClr>
                <a:schemeClr val="dk2"/>
              </a:buClr>
              <a:buSzPts val="1400"/>
              <a:buAutoNum type="arabicPeriod"/>
            </a:pPr>
            <a:r>
              <a:rPr lang="en" b="1">
                <a:solidFill>
                  <a:schemeClr val="dk2"/>
                </a:solidFill>
              </a:rPr>
              <a:t>n.ACTION: </a:t>
            </a:r>
            <a:r>
              <a:rPr lang="en">
                <a:solidFill>
                  <a:schemeClr val="dk2"/>
                </a:solidFill>
              </a:rPr>
              <a:t>the action that was applied to the parent to generate the node</a:t>
            </a:r>
            <a:endParaRPr>
              <a:solidFill>
                <a:schemeClr val="dk2"/>
              </a:solidFill>
            </a:endParaRPr>
          </a:p>
          <a:p>
            <a:pPr marL="457200" lvl="0" indent="-317500" algn="l" rtl="0">
              <a:lnSpc>
                <a:spcPct val="115000"/>
              </a:lnSpc>
              <a:spcBef>
                <a:spcPts val="0"/>
              </a:spcBef>
              <a:spcAft>
                <a:spcPts val="0"/>
              </a:spcAft>
              <a:buClr>
                <a:schemeClr val="dk2"/>
              </a:buClr>
              <a:buSzPts val="1400"/>
              <a:buAutoNum type="arabicPeriod"/>
            </a:pPr>
            <a:r>
              <a:rPr lang="en" b="1">
                <a:solidFill>
                  <a:schemeClr val="dk2"/>
                </a:solidFill>
              </a:rPr>
              <a:t>n.PATH-COST: </a:t>
            </a:r>
            <a:r>
              <a:rPr lang="en">
                <a:solidFill>
                  <a:schemeClr val="dk2"/>
                </a:solidFill>
              </a:rPr>
              <a:t>the cost of the path from the initial state to the node</a:t>
            </a:r>
            <a:endParaRPr>
              <a:solidFill>
                <a:schemeClr val="dk2"/>
              </a:solidFill>
            </a:endParaRPr>
          </a:p>
        </p:txBody>
      </p:sp>
      <p:sp>
        <p:nvSpPr>
          <p:cNvPr id="146" name="Google Shape;146;p22"/>
          <p:cNvSpPr txBox="1"/>
          <p:nvPr/>
        </p:nvSpPr>
        <p:spPr>
          <a:xfrm>
            <a:off x="4709650" y="4041575"/>
            <a:ext cx="15189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u="sng">
                <a:solidFill>
                  <a:schemeClr val="dk2"/>
                </a:solidFill>
              </a:rPr>
              <a:t>8-Puzzle state </a:t>
            </a:r>
            <a:endParaRPr sz="1200" u="sng"/>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1000"/>
                                        <p:tgtEl>
                                          <p:spTgt spid="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5">
                                            <p:txEl>
                                              <p:pRg st="0" end="0"/>
                                            </p:txEl>
                                          </p:spTgt>
                                        </p:tgtEl>
                                        <p:attrNameLst>
                                          <p:attrName>style.visibility</p:attrName>
                                        </p:attrNameLst>
                                      </p:cBhvr>
                                      <p:to>
                                        <p:strVal val="visible"/>
                                      </p:to>
                                    </p:set>
                                    <p:animEffect transition="in" filter="fade">
                                      <p:cBhvr>
                                        <p:cTn id="15" dur="1000"/>
                                        <p:tgtEl>
                                          <p:spTgt spid="14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5">
                                            <p:txEl>
                                              <p:pRg st="1" end="1"/>
                                            </p:txEl>
                                          </p:spTgt>
                                        </p:tgtEl>
                                        <p:attrNameLst>
                                          <p:attrName>style.visibility</p:attrName>
                                        </p:attrNameLst>
                                      </p:cBhvr>
                                      <p:to>
                                        <p:strVal val="visible"/>
                                      </p:to>
                                    </p:set>
                                    <p:animEffect transition="in" filter="fade">
                                      <p:cBhvr>
                                        <p:cTn id="20" dur="1000"/>
                                        <p:tgtEl>
                                          <p:spTgt spid="14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5">
                                            <p:txEl>
                                              <p:pRg st="2" end="2"/>
                                            </p:txEl>
                                          </p:spTgt>
                                        </p:tgtEl>
                                        <p:attrNameLst>
                                          <p:attrName>style.visibility</p:attrName>
                                        </p:attrNameLst>
                                      </p:cBhvr>
                                      <p:to>
                                        <p:strVal val="visible"/>
                                      </p:to>
                                    </p:set>
                                    <p:animEffect transition="in" filter="fade">
                                      <p:cBhvr>
                                        <p:cTn id="25" dur="1000"/>
                                        <p:tgtEl>
                                          <p:spTgt spid="14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5">
                                            <p:txEl>
                                              <p:pRg st="3" end="3"/>
                                            </p:txEl>
                                          </p:spTgt>
                                        </p:tgtEl>
                                        <p:attrNameLst>
                                          <p:attrName>style.visibility</p:attrName>
                                        </p:attrNameLst>
                                      </p:cBhvr>
                                      <p:to>
                                        <p:strVal val="visible"/>
                                      </p:to>
                                    </p:set>
                                    <p:animEffect transition="in" filter="fade">
                                      <p:cBhvr>
                                        <p:cTn id="30" dur="1000"/>
                                        <p:tgtEl>
                                          <p:spTgt spid="14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5">
                                            <p:txEl>
                                              <p:pRg st="4" end="4"/>
                                            </p:txEl>
                                          </p:spTgt>
                                        </p:tgtEl>
                                        <p:attrNameLst>
                                          <p:attrName>style.visibility</p:attrName>
                                        </p:attrNameLst>
                                      </p:cBhvr>
                                      <p:to>
                                        <p:strVal val="visible"/>
                                      </p:to>
                                    </p:set>
                                    <p:animEffect transition="in" filter="fade">
                                      <p:cBhvr>
                                        <p:cTn id="35" dur="1000"/>
                                        <p:tgtEl>
                                          <p:spTgt spid="1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Structure for Search Algorithms</a:t>
            </a:r>
            <a:endParaRPr/>
          </a:p>
        </p:txBody>
      </p:sp>
      <p:sp>
        <p:nvSpPr>
          <p:cNvPr id="152" name="Google Shape;152;p23"/>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Given the components for a parent node, components of child node could be found by:</a:t>
            </a:r>
            <a:endParaRPr sz="1600"/>
          </a:p>
          <a:p>
            <a:pPr marL="0" lvl="0" indent="0" algn="l" rtl="0">
              <a:spcBef>
                <a:spcPts val="1600"/>
              </a:spcBef>
              <a:spcAft>
                <a:spcPts val="1600"/>
              </a:spcAft>
              <a:buNone/>
            </a:pPr>
            <a:endParaRPr sz="1600"/>
          </a:p>
        </p:txBody>
      </p:sp>
      <p:pic>
        <p:nvPicPr>
          <p:cNvPr id="153" name="Google Shape;153;p23"/>
          <p:cNvPicPr preferRelativeResize="0"/>
          <p:nvPr/>
        </p:nvPicPr>
        <p:blipFill>
          <a:blip r:embed="rId4">
            <a:alphaModFix/>
          </a:blip>
          <a:stretch>
            <a:fillRect/>
          </a:stretch>
        </p:blipFill>
        <p:spPr>
          <a:xfrm>
            <a:off x="842800" y="1544649"/>
            <a:ext cx="7722976" cy="1687075"/>
          </a:xfrm>
          <a:prstGeom prst="rect">
            <a:avLst/>
          </a:prstGeom>
          <a:noFill/>
          <a:ln>
            <a:noFill/>
          </a:ln>
        </p:spPr>
      </p:pic>
      <p:sp>
        <p:nvSpPr>
          <p:cNvPr id="154" name="Google Shape;154;p23"/>
          <p:cNvSpPr txBox="1"/>
          <p:nvPr/>
        </p:nvSpPr>
        <p:spPr>
          <a:xfrm>
            <a:off x="310200" y="3231725"/>
            <a:ext cx="8522100" cy="18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rPr>
              <a:t>When a goal node is found. The </a:t>
            </a:r>
            <a:r>
              <a:rPr lang="en" sz="1600" b="1">
                <a:solidFill>
                  <a:schemeClr val="dk2"/>
                </a:solidFill>
              </a:rPr>
              <a:t>SOLUTION </a:t>
            </a:r>
            <a:r>
              <a:rPr lang="en" sz="1600">
                <a:solidFill>
                  <a:schemeClr val="dk2"/>
                </a:solidFill>
              </a:rPr>
              <a:t>is obtained by following parent pointers back to the root.</a:t>
            </a:r>
            <a:endParaRPr sz="1600">
              <a:solidFill>
                <a:schemeClr val="dk2"/>
              </a:solidFill>
            </a:endParaRPr>
          </a:p>
          <a:p>
            <a:pPr marL="0" lvl="0" indent="0" algn="l" rtl="0">
              <a:spcBef>
                <a:spcPts val="0"/>
              </a:spcBef>
              <a:spcAft>
                <a:spcPts val="0"/>
              </a:spcAft>
              <a:buNone/>
            </a:pPr>
            <a:endParaRPr sz="1600">
              <a:solidFill>
                <a:schemeClr val="dk2"/>
              </a:solidFill>
            </a:endParaRPr>
          </a:p>
          <a:p>
            <a:pPr marL="0" lvl="0" indent="0" algn="l" rtl="0">
              <a:spcBef>
                <a:spcPts val="0"/>
              </a:spcBef>
              <a:spcAft>
                <a:spcPts val="0"/>
              </a:spcAft>
              <a:buNone/>
            </a:pPr>
            <a:r>
              <a:rPr lang="en" sz="1600">
                <a:solidFill>
                  <a:schemeClr val="dk2"/>
                </a:solidFill>
              </a:rPr>
              <a:t>Note the difference between STATES and NODES. </a:t>
            </a:r>
            <a:endParaRPr sz="1600">
              <a:solidFill>
                <a:schemeClr val="dk2"/>
              </a:solidFill>
            </a:endParaRPr>
          </a:p>
        </p:txBody>
      </p:sp>
      <p:pic>
        <p:nvPicPr>
          <p:cNvPr id="155" name="Google Shape;155;p23"/>
          <p:cNvPicPr preferRelativeResize="0"/>
          <p:nvPr/>
        </p:nvPicPr>
        <p:blipFill rotWithShape="1">
          <a:blip r:embed="rId5">
            <a:alphaModFix/>
          </a:blip>
          <a:srcRect r="4479"/>
          <a:stretch/>
        </p:blipFill>
        <p:spPr>
          <a:xfrm>
            <a:off x="6835675" y="0"/>
            <a:ext cx="2187500" cy="1225525"/>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0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
                                            <p:txEl>
                                              <p:pRg st="0" end="0"/>
                                            </p:txEl>
                                          </p:spTgt>
                                        </p:tgtEl>
                                        <p:attrNameLst>
                                          <p:attrName>style.visibility</p:attrName>
                                        </p:attrNameLst>
                                      </p:cBhvr>
                                      <p:to>
                                        <p:strVal val="visible"/>
                                      </p:to>
                                    </p:set>
                                    <p:animEffect transition="in" filter="fade">
                                      <p:cBhvr>
                                        <p:cTn id="12" dur="1000"/>
                                        <p:tgtEl>
                                          <p:spTgt spid="15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xEl>
                                              <p:pRg st="1" end="1"/>
                                            </p:txEl>
                                          </p:spTgt>
                                        </p:tgtEl>
                                        <p:attrNameLst>
                                          <p:attrName>style.visibility</p:attrName>
                                        </p:attrNameLst>
                                      </p:cBhvr>
                                      <p:to>
                                        <p:strVal val="visible"/>
                                      </p:to>
                                    </p:set>
                                    <p:animEffect transition="in" filter="fade">
                                      <p:cBhvr>
                                        <p:cTn id="17" dur="1000"/>
                                        <p:tgtEl>
                                          <p:spTgt spid="15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4">
                                            <p:txEl>
                                              <p:pRg st="2" end="2"/>
                                            </p:txEl>
                                          </p:spTgt>
                                        </p:tgtEl>
                                        <p:attrNameLst>
                                          <p:attrName>style.visibility</p:attrName>
                                        </p:attrNameLst>
                                      </p:cBhvr>
                                      <p:to>
                                        <p:strVal val="visible"/>
                                      </p:to>
                                    </p:set>
                                    <p:animEffect transition="in" filter="fade">
                                      <p:cBhvr>
                                        <p:cTn id="22" dur="1000"/>
                                        <p:tgtEl>
                                          <p:spTgt spid="1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Search Methods</a:t>
            </a:r>
            <a:endParaRPr/>
          </a:p>
        </p:txBody>
      </p:sp>
      <p:sp>
        <p:nvSpPr>
          <p:cNvPr id="161" name="Google Shape;16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search? Which nodes in Frontier to expand first?</a:t>
            </a:r>
            <a:endParaRPr/>
          </a:p>
          <a:p>
            <a:pPr marL="457200" lvl="0" indent="-342900" algn="l" rtl="0">
              <a:spcBef>
                <a:spcPts val="1600"/>
              </a:spcBef>
              <a:spcAft>
                <a:spcPts val="0"/>
              </a:spcAft>
              <a:buSzPts val="1800"/>
              <a:buChar char="●"/>
            </a:pPr>
            <a:r>
              <a:rPr lang="en"/>
              <a:t>Blind Search</a:t>
            </a:r>
            <a:endParaRPr/>
          </a:p>
          <a:p>
            <a:pPr marL="914400" lvl="1" indent="-317500" algn="l" rtl="0">
              <a:spcBef>
                <a:spcPts val="0"/>
              </a:spcBef>
              <a:spcAft>
                <a:spcPts val="0"/>
              </a:spcAft>
              <a:buSzPts val="1400"/>
              <a:buChar char="○"/>
            </a:pPr>
            <a:r>
              <a:rPr lang="en"/>
              <a:t>Depth First Search</a:t>
            </a:r>
            <a:endParaRPr/>
          </a:p>
          <a:p>
            <a:pPr marL="914400" lvl="1" indent="-317500" algn="l" rtl="0">
              <a:spcBef>
                <a:spcPts val="0"/>
              </a:spcBef>
              <a:spcAft>
                <a:spcPts val="0"/>
              </a:spcAft>
              <a:buSzPts val="1400"/>
              <a:buChar char="○"/>
            </a:pPr>
            <a:r>
              <a:rPr lang="en"/>
              <a:t>Breadth First Search</a:t>
            </a:r>
            <a:endParaRPr/>
          </a:p>
          <a:p>
            <a:pPr marL="914400" lvl="1" indent="-317500" algn="l" rtl="0">
              <a:spcBef>
                <a:spcPts val="0"/>
              </a:spcBef>
              <a:spcAft>
                <a:spcPts val="0"/>
              </a:spcAft>
              <a:buSzPts val="1400"/>
              <a:buChar char="○"/>
            </a:pPr>
            <a:r>
              <a:rPr lang="en"/>
              <a:t>Uniform Cost Search (Dijkstra's algorithm)</a:t>
            </a:r>
            <a:endParaRPr/>
          </a:p>
          <a:p>
            <a:pPr marL="914400" lvl="1" indent="-317500" algn="l" rtl="0">
              <a:spcBef>
                <a:spcPts val="0"/>
              </a:spcBef>
              <a:spcAft>
                <a:spcPts val="0"/>
              </a:spcAft>
              <a:buSzPts val="1400"/>
              <a:buChar char="○"/>
            </a:pPr>
            <a:r>
              <a:rPr lang="en"/>
              <a:t>And more ...</a:t>
            </a:r>
            <a:endParaRPr/>
          </a:p>
          <a:p>
            <a:pPr marL="457200" lvl="0" indent="-342900" algn="l" rtl="0">
              <a:spcBef>
                <a:spcPts val="0"/>
              </a:spcBef>
              <a:spcAft>
                <a:spcPts val="0"/>
              </a:spcAft>
              <a:buSzPts val="1800"/>
              <a:buChar char="●"/>
            </a:pPr>
            <a:r>
              <a:rPr lang="en"/>
              <a:t>Heuristics Search</a:t>
            </a:r>
            <a:endParaRPr/>
          </a:p>
          <a:p>
            <a:pPr marL="914400" lvl="1" indent="-317500" algn="l" rtl="0">
              <a:spcBef>
                <a:spcPts val="0"/>
              </a:spcBef>
              <a:spcAft>
                <a:spcPts val="0"/>
              </a:spcAft>
              <a:buSzPts val="1400"/>
              <a:buChar char="○"/>
            </a:pPr>
            <a:r>
              <a:rPr lang="en"/>
              <a:t>Greedy Best-First Search</a:t>
            </a:r>
            <a:endParaRPr/>
          </a:p>
          <a:p>
            <a:pPr marL="914400" lvl="1" indent="-317500" algn="l" rtl="0">
              <a:spcBef>
                <a:spcPts val="0"/>
              </a:spcBef>
              <a:spcAft>
                <a:spcPts val="0"/>
              </a:spcAft>
              <a:buSzPts val="1400"/>
              <a:buChar char="○"/>
            </a:pPr>
            <a:r>
              <a:rPr lang="en"/>
              <a:t>A* Search</a:t>
            </a:r>
            <a:endParaRPr/>
          </a:p>
          <a:p>
            <a:pPr marL="914400" lvl="1" indent="-317500" algn="l" rtl="0">
              <a:spcBef>
                <a:spcPts val="0"/>
              </a:spcBef>
              <a:spcAft>
                <a:spcPts val="0"/>
              </a:spcAft>
              <a:buSzPts val="1400"/>
              <a:buChar char="○"/>
            </a:pPr>
            <a:r>
              <a:rPr lang="en"/>
              <a:t>And more ...</a:t>
            </a:r>
            <a:endParaRPr/>
          </a:p>
        </p:txBody>
      </p:sp>
      <p:sp>
        <p:nvSpPr>
          <p:cNvPr id="162" name="Google Shape;162;p24"/>
          <p:cNvSpPr txBox="1"/>
          <p:nvPr/>
        </p:nvSpPr>
        <p:spPr>
          <a:xfrm>
            <a:off x="18300" y="4837200"/>
            <a:ext cx="9107400" cy="2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http://www.cs.nott.ac.uk/~pszgxk/courses/g5aiai/003blindsearches/blind_searches.htm</a:t>
            </a:r>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fade">
                                      <p:cBhvr>
                                        <p:cTn id="7" dur="1000"/>
                                        <p:tgtEl>
                                          <p:spTgt spid="1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xEl>
                                              <p:pRg st="1" end="1"/>
                                            </p:txEl>
                                          </p:spTgt>
                                        </p:tgtEl>
                                        <p:attrNameLst>
                                          <p:attrName>style.visibility</p:attrName>
                                        </p:attrNameLst>
                                      </p:cBhvr>
                                      <p:to>
                                        <p:strVal val="visible"/>
                                      </p:to>
                                    </p:set>
                                    <p:animEffect transition="in" filter="fade">
                                      <p:cBhvr>
                                        <p:cTn id="12" dur="1000"/>
                                        <p:tgtEl>
                                          <p:spTgt spid="1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xEl>
                                              <p:pRg st="2" end="2"/>
                                            </p:txEl>
                                          </p:spTgt>
                                        </p:tgtEl>
                                        <p:attrNameLst>
                                          <p:attrName>style.visibility</p:attrName>
                                        </p:attrNameLst>
                                      </p:cBhvr>
                                      <p:to>
                                        <p:strVal val="visible"/>
                                      </p:to>
                                    </p:set>
                                    <p:animEffect transition="in" filter="fade">
                                      <p:cBhvr>
                                        <p:cTn id="17" dur="1000"/>
                                        <p:tgtEl>
                                          <p:spTgt spid="1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
                                            <p:txEl>
                                              <p:pRg st="3" end="3"/>
                                            </p:txEl>
                                          </p:spTgt>
                                        </p:tgtEl>
                                        <p:attrNameLst>
                                          <p:attrName>style.visibility</p:attrName>
                                        </p:attrNameLst>
                                      </p:cBhvr>
                                      <p:to>
                                        <p:strVal val="visible"/>
                                      </p:to>
                                    </p:set>
                                    <p:animEffect transition="in" filter="fade">
                                      <p:cBhvr>
                                        <p:cTn id="22" dur="1000"/>
                                        <p:tgtEl>
                                          <p:spTgt spid="1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1">
                                            <p:txEl>
                                              <p:pRg st="4" end="4"/>
                                            </p:txEl>
                                          </p:spTgt>
                                        </p:tgtEl>
                                        <p:attrNameLst>
                                          <p:attrName>style.visibility</p:attrName>
                                        </p:attrNameLst>
                                      </p:cBhvr>
                                      <p:to>
                                        <p:strVal val="visible"/>
                                      </p:to>
                                    </p:set>
                                    <p:animEffect transition="in" filter="fade">
                                      <p:cBhvr>
                                        <p:cTn id="27" dur="1000"/>
                                        <p:tgtEl>
                                          <p:spTgt spid="1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1">
                                            <p:txEl>
                                              <p:pRg st="5" end="5"/>
                                            </p:txEl>
                                          </p:spTgt>
                                        </p:tgtEl>
                                        <p:attrNameLst>
                                          <p:attrName>style.visibility</p:attrName>
                                        </p:attrNameLst>
                                      </p:cBhvr>
                                      <p:to>
                                        <p:strVal val="visible"/>
                                      </p:to>
                                    </p:set>
                                    <p:animEffect transition="in" filter="fade">
                                      <p:cBhvr>
                                        <p:cTn id="32" dur="1000"/>
                                        <p:tgtEl>
                                          <p:spTgt spid="16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1">
                                            <p:txEl>
                                              <p:pRg st="6" end="6"/>
                                            </p:txEl>
                                          </p:spTgt>
                                        </p:tgtEl>
                                        <p:attrNameLst>
                                          <p:attrName>style.visibility</p:attrName>
                                        </p:attrNameLst>
                                      </p:cBhvr>
                                      <p:to>
                                        <p:strVal val="visible"/>
                                      </p:to>
                                    </p:set>
                                    <p:animEffect transition="in" filter="fade">
                                      <p:cBhvr>
                                        <p:cTn id="37" dur="1000"/>
                                        <p:tgtEl>
                                          <p:spTgt spid="16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1">
                                            <p:txEl>
                                              <p:pRg st="7" end="7"/>
                                            </p:txEl>
                                          </p:spTgt>
                                        </p:tgtEl>
                                        <p:attrNameLst>
                                          <p:attrName>style.visibility</p:attrName>
                                        </p:attrNameLst>
                                      </p:cBhvr>
                                      <p:to>
                                        <p:strVal val="visible"/>
                                      </p:to>
                                    </p:set>
                                    <p:animEffect transition="in" filter="fade">
                                      <p:cBhvr>
                                        <p:cTn id="42" dur="1000"/>
                                        <p:tgtEl>
                                          <p:spTgt spid="16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1">
                                            <p:txEl>
                                              <p:pRg st="8" end="8"/>
                                            </p:txEl>
                                          </p:spTgt>
                                        </p:tgtEl>
                                        <p:attrNameLst>
                                          <p:attrName>style.visibility</p:attrName>
                                        </p:attrNameLst>
                                      </p:cBhvr>
                                      <p:to>
                                        <p:strVal val="visible"/>
                                      </p:to>
                                    </p:set>
                                    <p:animEffect transition="in" filter="fade">
                                      <p:cBhvr>
                                        <p:cTn id="47" dur="1000"/>
                                        <p:tgtEl>
                                          <p:spTgt spid="16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1">
                                            <p:txEl>
                                              <p:pRg st="9" end="9"/>
                                            </p:txEl>
                                          </p:spTgt>
                                        </p:tgtEl>
                                        <p:attrNameLst>
                                          <p:attrName>style.visibility</p:attrName>
                                        </p:attrNameLst>
                                      </p:cBhvr>
                                      <p:to>
                                        <p:strVal val="visible"/>
                                      </p:to>
                                    </p:set>
                                    <p:animEffect transition="in" filter="fade">
                                      <p:cBhvr>
                                        <p:cTn id="52" dur="1000"/>
                                        <p:tgtEl>
                                          <p:spTgt spid="16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Measuring Problem-solving Performance</a:t>
            </a:r>
            <a:endParaRPr/>
          </a:p>
        </p:txBody>
      </p:sp>
      <p:sp>
        <p:nvSpPr>
          <p:cNvPr id="168" name="Google Shape;16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b="1"/>
              <a:t>Completeness: </a:t>
            </a:r>
            <a:br>
              <a:rPr lang="en" b="1"/>
            </a:br>
            <a:r>
              <a:rPr lang="en"/>
              <a:t>Is the algorithm guaranteed to find a solution when there is one? </a:t>
            </a:r>
            <a:endParaRPr/>
          </a:p>
          <a:p>
            <a:pPr marL="457200" lvl="0" indent="-342900" algn="l" rtl="0">
              <a:spcBef>
                <a:spcPts val="1000"/>
              </a:spcBef>
              <a:spcAft>
                <a:spcPts val="0"/>
              </a:spcAft>
              <a:buSzPts val="1800"/>
              <a:buAutoNum type="arabicPeriod"/>
            </a:pPr>
            <a:r>
              <a:rPr lang="en" b="1"/>
              <a:t>Optimality:</a:t>
            </a:r>
            <a:r>
              <a:rPr lang="en"/>
              <a:t> </a:t>
            </a:r>
            <a:br>
              <a:rPr lang="en"/>
            </a:br>
            <a:r>
              <a:rPr lang="en"/>
              <a:t>Does the strategy find the optimal solution (The path with lowest cost among all solutions)? </a:t>
            </a:r>
            <a:endParaRPr/>
          </a:p>
          <a:p>
            <a:pPr marL="457200" lvl="0" indent="-342900" algn="l" rtl="0">
              <a:spcBef>
                <a:spcPts val="1000"/>
              </a:spcBef>
              <a:spcAft>
                <a:spcPts val="0"/>
              </a:spcAft>
              <a:buSzPts val="1800"/>
              <a:buAutoNum type="arabicPeriod"/>
            </a:pPr>
            <a:r>
              <a:rPr lang="en" b="1"/>
              <a:t>Time complexity: </a:t>
            </a:r>
            <a:br>
              <a:rPr lang="en" b="1"/>
            </a:br>
            <a:r>
              <a:rPr lang="en"/>
              <a:t>How long does it take to find a solution? </a:t>
            </a:r>
            <a:endParaRPr/>
          </a:p>
          <a:p>
            <a:pPr marL="457200" lvl="0" indent="-342900" algn="l" rtl="0">
              <a:spcBef>
                <a:spcPts val="1000"/>
              </a:spcBef>
              <a:spcAft>
                <a:spcPts val="1000"/>
              </a:spcAft>
              <a:buSzPts val="1800"/>
              <a:buAutoNum type="arabicPeriod"/>
            </a:pPr>
            <a:r>
              <a:rPr lang="en" b="1"/>
              <a:t>Space complexity: </a:t>
            </a:r>
            <a:br>
              <a:rPr lang="en" b="1"/>
            </a:br>
            <a:r>
              <a:rPr lang="en"/>
              <a:t>How much memory is needed to perform the search?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Depth First Search</a:t>
            </a:r>
            <a:endParaRPr/>
          </a:p>
        </p:txBody>
      </p:sp>
      <p:sp>
        <p:nvSpPr>
          <p:cNvPr id="174" name="Google Shape;17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Expands the </a:t>
            </a:r>
            <a:r>
              <a:rPr lang="en" b="1" dirty="0"/>
              <a:t>deepest </a:t>
            </a:r>
            <a:r>
              <a:rPr lang="en" dirty="0"/>
              <a:t>node in the current frontier.</a:t>
            </a:r>
            <a:endParaRPr dirty="0"/>
          </a:p>
          <a:p>
            <a:pPr marL="0" lvl="0" indent="0" algn="l" rtl="0">
              <a:spcBef>
                <a:spcPts val="1600"/>
              </a:spcBef>
              <a:spcAft>
                <a:spcPts val="0"/>
              </a:spcAft>
              <a:buNone/>
            </a:pPr>
            <a:r>
              <a:rPr lang="en" dirty="0"/>
              <a:t>Access Frontier like a LIFO stack.</a:t>
            </a:r>
            <a:endParaRPr dirty="0"/>
          </a:p>
        </p:txBody>
      </p:sp>
      <p:pic>
        <p:nvPicPr>
          <p:cNvPr id="175" name="Google Shape;175;p26"/>
          <p:cNvPicPr preferRelativeResize="0"/>
          <p:nvPr/>
        </p:nvPicPr>
        <p:blipFill>
          <a:blip r:embed="rId3">
            <a:alphaModFix/>
          </a:blip>
          <a:stretch>
            <a:fillRect/>
          </a:stretch>
        </p:blipFill>
        <p:spPr>
          <a:xfrm>
            <a:off x="3589888" y="1401725"/>
            <a:ext cx="5454099" cy="3495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7"/>
          <p:cNvPicPr preferRelativeResize="0"/>
          <p:nvPr/>
        </p:nvPicPr>
        <p:blipFill>
          <a:blip r:embed="rId4">
            <a:alphaModFix/>
          </a:blip>
          <a:stretch>
            <a:fillRect/>
          </a:stretch>
        </p:blipFill>
        <p:spPr>
          <a:xfrm>
            <a:off x="506853" y="0"/>
            <a:ext cx="5682893" cy="5143499"/>
          </a:xfrm>
          <a:prstGeom prst="rect">
            <a:avLst/>
          </a:prstGeom>
          <a:noFill/>
          <a:ln>
            <a:noFill/>
          </a:ln>
        </p:spPr>
      </p:pic>
      <p:sp>
        <p:nvSpPr>
          <p:cNvPr id="181" name="Google Shape;181;p27"/>
          <p:cNvSpPr txBox="1">
            <a:spLocks noGrp="1"/>
          </p:cNvSpPr>
          <p:nvPr>
            <p:ph type="title"/>
          </p:nvPr>
        </p:nvSpPr>
        <p:spPr>
          <a:xfrm rot="-5400000">
            <a:off x="-1940100" y="2647200"/>
            <a:ext cx="4452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Depth First Search</a:t>
            </a:r>
            <a:endParaRPr/>
          </a:p>
        </p:txBody>
      </p:sp>
      <p:sp>
        <p:nvSpPr>
          <p:cNvPr id="182" name="Google Shape;182;p27"/>
          <p:cNvSpPr txBox="1">
            <a:spLocks noGrp="1"/>
          </p:cNvSpPr>
          <p:nvPr>
            <p:ph type="body" idx="1"/>
          </p:nvPr>
        </p:nvSpPr>
        <p:spPr>
          <a:xfrm>
            <a:off x="6030475" y="494725"/>
            <a:ext cx="3066000" cy="41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Completeness: </a:t>
            </a:r>
            <a:br>
              <a:rPr lang="en" sz="1600" b="1"/>
            </a:br>
            <a:r>
              <a:rPr lang="en" sz="1600"/>
              <a:t>Yes (only for graph-search)</a:t>
            </a:r>
            <a:br>
              <a:rPr lang="en" sz="1600"/>
            </a:br>
            <a:r>
              <a:rPr lang="en" sz="1600"/>
              <a:t>Infinite loops in Tree-search</a:t>
            </a:r>
            <a:endParaRPr sz="1600"/>
          </a:p>
          <a:p>
            <a:pPr marL="0" lvl="0" indent="0" algn="l" rtl="0">
              <a:spcBef>
                <a:spcPts val="1000"/>
              </a:spcBef>
              <a:spcAft>
                <a:spcPts val="0"/>
              </a:spcAft>
              <a:buNone/>
            </a:pPr>
            <a:r>
              <a:rPr lang="en" sz="1600" b="1"/>
              <a:t>Optimality:</a:t>
            </a:r>
            <a:r>
              <a:rPr lang="en" sz="1600"/>
              <a:t> </a:t>
            </a:r>
            <a:br>
              <a:rPr lang="en" sz="1600"/>
            </a:br>
            <a:r>
              <a:rPr lang="en" sz="1600"/>
              <a:t>No. </a:t>
            </a:r>
            <a:endParaRPr sz="1600"/>
          </a:p>
          <a:p>
            <a:pPr marL="0" lvl="0" indent="0" algn="l" rtl="0">
              <a:spcBef>
                <a:spcPts val="1000"/>
              </a:spcBef>
              <a:spcAft>
                <a:spcPts val="0"/>
              </a:spcAft>
              <a:buNone/>
            </a:pPr>
            <a:r>
              <a:rPr lang="en" sz="1600" b="1"/>
              <a:t>Time complexity: </a:t>
            </a:r>
            <a:br>
              <a:rPr lang="en" sz="1600" b="1"/>
            </a:br>
            <a:r>
              <a:rPr lang="en" sz="1600"/>
              <a:t>O(b</a:t>
            </a:r>
            <a:r>
              <a:rPr lang="en" sz="1600" baseline="30000"/>
              <a:t>m</a:t>
            </a:r>
            <a:r>
              <a:rPr lang="en" sz="1600"/>
              <a:t>) nodes</a:t>
            </a:r>
            <a:br>
              <a:rPr lang="en" sz="1600"/>
            </a:br>
            <a:r>
              <a:rPr lang="en" sz="1200"/>
              <a:t>m - max depth of any node</a:t>
            </a:r>
            <a:br>
              <a:rPr lang="en" sz="1200"/>
            </a:br>
            <a:r>
              <a:rPr lang="en" sz="1200"/>
              <a:t>b - branching factor</a:t>
            </a:r>
            <a:endParaRPr sz="1200"/>
          </a:p>
          <a:p>
            <a:pPr marL="0" lvl="0" indent="0" algn="l" rtl="0">
              <a:spcBef>
                <a:spcPts val="1000"/>
              </a:spcBef>
              <a:spcAft>
                <a:spcPts val="1000"/>
              </a:spcAft>
              <a:buNone/>
            </a:pPr>
            <a:r>
              <a:rPr lang="en" sz="1600" b="1"/>
              <a:t>Space complexity: </a:t>
            </a:r>
            <a:br>
              <a:rPr lang="en" sz="1600" b="1"/>
            </a:br>
            <a:r>
              <a:rPr lang="en" sz="1600"/>
              <a:t>O(bm) nodes</a:t>
            </a:r>
            <a:br>
              <a:rPr lang="en" sz="1600"/>
            </a:br>
            <a:r>
              <a:rPr lang="en" sz="1200"/>
              <a:t>Once a node has been expanded, it can be removed from memory after all its descendants have been fully explored. </a:t>
            </a:r>
            <a:endParaRPr sz="12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fade">
                                      <p:cBhvr>
                                        <p:cTn id="7" dur="1000"/>
                                        <p:tgtEl>
                                          <p:spTgt spid="1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xEl>
                                              <p:pRg st="1" end="1"/>
                                            </p:txEl>
                                          </p:spTgt>
                                        </p:tgtEl>
                                        <p:attrNameLst>
                                          <p:attrName>style.visibility</p:attrName>
                                        </p:attrNameLst>
                                      </p:cBhvr>
                                      <p:to>
                                        <p:strVal val="visible"/>
                                      </p:to>
                                    </p:set>
                                    <p:animEffect transition="in" filter="fade">
                                      <p:cBhvr>
                                        <p:cTn id="12" dur="1000"/>
                                        <p:tgtEl>
                                          <p:spTgt spid="1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2">
                                            <p:txEl>
                                              <p:pRg st="2" end="2"/>
                                            </p:txEl>
                                          </p:spTgt>
                                        </p:tgtEl>
                                        <p:attrNameLst>
                                          <p:attrName>style.visibility</p:attrName>
                                        </p:attrNameLst>
                                      </p:cBhvr>
                                      <p:to>
                                        <p:strVal val="visible"/>
                                      </p:to>
                                    </p:set>
                                    <p:animEffect transition="in" filter="fade">
                                      <p:cBhvr>
                                        <p:cTn id="17" dur="1000"/>
                                        <p:tgtEl>
                                          <p:spTgt spid="1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2">
                                            <p:txEl>
                                              <p:pRg st="3" end="3"/>
                                            </p:txEl>
                                          </p:spTgt>
                                        </p:tgtEl>
                                        <p:attrNameLst>
                                          <p:attrName>style.visibility</p:attrName>
                                        </p:attrNameLst>
                                      </p:cBhvr>
                                      <p:to>
                                        <p:strVal val="visible"/>
                                      </p:to>
                                    </p:set>
                                    <p:animEffect transition="in" filter="fade">
                                      <p:cBhvr>
                                        <p:cTn id="22" dur="1000"/>
                                        <p:tgtEl>
                                          <p:spTgt spid="1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8"/>
          <p:cNvPicPr preferRelativeResize="0"/>
          <p:nvPr/>
        </p:nvPicPr>
        <p:blipFill rotWithShape="1">
          <a:blip r:embed="rId3">
            <a:alphaModFix/>
          </a:blip>
          <a:srcRect l="9879" r="20351"/>
          <a:stretch/>
        </p:blipFill>
        <p:spPr>
          <a:xfrm>
            <a:off x="4026650" y="1800225"/>
            <a:ext cx="5103725" cy="3343275"/>
          </a:xfrm>
          <a:prstGeom prst="rect">
            <a:avLst/>
          </a:prstGeom>
          <a:noFill/>
          <a:ln>
            <a:noFill/>
          </a:ln>
        </p:spPr>
      </p:pic>
      <p:sp>
        <p:nvSpPr>
          <p:cNvPr id="188" name="Google Shape;18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Breadth First Search</a:t>
            </a:r>
            <a:endParaRPr/>
          </a:p>
        </p:txBody>
      </p:sp>
      <p:sp>
        <p:nvSpPr>
          <p:cNvPr id="189" name="Google Shape;18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Expands the </a:t>
            </a:r>
            <a:r>
              <a:rPr lang="en" b="1" dirty="0"/>
              <a:t>Shallowest </a:t>
            </a:r>
            <a:r>
              <a:rPr lang="en" dirty="0"/>
              <a:t>node in the current frontier.</a:t>
            </a:r>
            <a:endParaRPr dirty="0"/>
          </a:p>
          <a:p>
            <a:pPr marL="0" lvl="0" indent="0" algn="l" rtl="0">
              <a:spcBef>
                <a:spcPts val="1600"/>
              </a:spcBef>
              <a:spcAft>
                <a:spcPts val="0"/>
              </a:spcAft>
              <a:buNone/>
            </a:pPr>
            <a:r>
              <a:rPr lang="en" dirty="0"/>
              <a:t>Access Frontier like a FIFO stack</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4711275" y="2778875"/>
            <a:ext cx="4416000" cy="22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Time complexity: </a:t>
            </a:r>
            <a:br>
              <a:rPr lang="en" sz="1600" b="1" dirty="0"/>
            </a:br>
            <a:r>
              <a:rPr lang="en" sz="1600" dirty="0"/>
              <a:t>b + b</a:t>
            </a:r>
            <a:r>
              <a:rPr lang="en" sz="1600" baseline="30000" dirty="0"/>
              <a:t>2</a:t>
            </a:r>
            <a:r>
              <a:rPr lang="en" sz="1600" dirty="0"/>
              <a:t> + b</a:t>
            </a:r>
            <a:r>
              <a:rPr lang="en" sz="1600" baseline="30000" dirty="0"/>
              <a:t>3</a:t>
            </a:r>
            <a:r>
              <a:rPr lang="en" sz="1600" dirty="0"/>
              <a:t> + ··· + b</a:t>
            </a:r>
            <a:r>
              <a:rPr lang="en" sz="1600" baseline="30000" dirty="0"/>
              <a:t>d</a:t>
            </a:r>
            <a:r>
              <a:rPr lang="en" sz="1600" dirty="0"/>
              <a:t> = O(b</a:t>
            </a:r>
            <a:r>
              <a:rPr lang="en" sz="1600" baseline="30000" dirty="0"/>
              <a:t>d</a:t>
            </a:r>
            <a:r>
              <a:rPr lang="en" sz="1600" dirty="0"/>
              <a:t>) nodes</a:t>
            </a:r>
            <a:br>
              <a:rPr lang="en" sz="1600" dirty="0"/>
            </a:br>
            <a:r>
              <a:rPr lang="en" sz="1200" dirty="0"/>
              <a:t>b – branching factor</a:t>
            </a:r>
            <a:br>
              <a:rPr lang="en" sz="1200" dirty="0"/>
            </a:br>
            <a:r>
              <a:rPr lang="en" sz="1200" dirty="0"/>
              <a:t>d – depth of solution</a:t>
            </a:r>
            <a:endParaRPr sz="1200" dirty="0"/>
          </a:p>
          <a:p>
            <a:pPr marL="0" lvl="0" indent="0" algn="l" rtl="0">
              <a:spcBef>
                <a:spcPts val="1000"/>
              </a:spcBef>
              <a:spcAft>
                <a:spcPts val="1000"/>
              </a:spcAft>
              <a:buNone/>
            </a:pPr>
            <a:r>
              <a:rPr lang="en" sz="1600" b="1" dirty="0"/>
              <a:t>Space complexity: </a:t>
            </a:r>
            <a:br>
              <a:rPr lang="en" sz="1600" b="1" dirty="0"/>
            </a:br>
            <a:r>
              <a:rPr lang="en" sz="1600" dirty="0"/>
              <a:t>O(b</a:t>
            </a:r>
            <a:r>
              <a:rPr lang="en" sz="1600" baseline="30000" dirty="0"/>
              <a:t>d</a:t>
            </a:r>
            <a:r>
              <a:rPr lang="en" sz="1600" dirty="0"/>
              <a:t>) nodes :(</a:t>
            </a:r>
            <a:br>
              <a:rPr lang="en" sz="1600" dirty="0"/>
            </a:br>
            <a:r>
              <a:rPr lang="en" sz="1200" dirty="0"/>
              <a:t>Dominated by the size of the frontier.</a:t>
            </a:r>
            <a:endParaRPr sz="1200" dirty="0"/>
          </a:p>
        </p:txBody>
      </p:sp>
      <p:pic>
        <p:nvPicPr>
          <p:cNvPr id="195" name="Google Shape;195;p29"/>
          <p:cNvPicPr preferRelativeResize="0"/>
          <p:nvPr/>
        </p:nvPicPr>
        <p:blipFill>
          <a:blip r:embed="rId4">
            <a:alphaModFix/>
          </a:blip>
          <a:stretch>
            <a:fillRect/>
          </a:stretch>
        </p:blipFill>
        <p:spPr>
          <a:xfrm>
            <a:off x="1139050" y="1059075"/>
            <a:ext cx="6239226" cy="1676450"/>
          </a:xfrm>
          <a:prstGeom prst="rect">
            <a:avLst/>
          </a:prstGeom>
          <a:noFill/>
          <a:ln>
            <a:noFill/>
          </a:ln>
        </p:spPr>
      </p:pic>
      <p:sp>
        <p:nvSpPr>
          <p:cNvPr id="196" name="Google Shape;19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Breadth First Search</a:t>
            </a:r>
            <a:endParaRPr/>
          </a:p>
        </p:txBody>
      </p:sp>
      <p:sp>
        <p:nvSpPr>
          <p:cNvPr id="197" name="Google Shape;197;p29"/>
          <p:cNvSpPr txBox="1"/>
          <p:nvPr/>
        </p:nvSpPr>
        <p:spPr>
          <a:xfrm>
            <a:off x="241925" y="2778875"/>
            <a:ext cx="4330200" cy="198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dk2"/>
                </a:solidFill>
              </a:rPr>
              <a:t>Completeness: </a:t>
            </a:r>
            <a:br>
              <a:rPr lang="en" sz="1600" b="1">
                <a:solidFill>
                  <a:schemeClr val="dk2"/>
                </a:solidFill>
              </a:rPr>
            </a:br>
            <a:r>
              <a:rPr lang="en" sz="1600">
                <a:solidFill>
                  <a:schemeClr val="dk2"/>
                </a:solidFill>
              </a:rPr>
              <a:t>Yes, it is complete. :)</a:t>
            </a:r>
            <a:endParaRPr sz="1600">
              <a:solidFill>
                <a:schemeClr val="dk2"/>
              </a:solidFill>
            </a:endParaRPr>
          </a:p>
          <a:p>
            <a:pPr marL="0" lvl="0" indent="0" algn="l" rtl="0">
              <a:lnSpc>
                <a:spcPct val="115000"/>
              </a:lnSpc>
              <a:spcBef>
                <a:spcPts val="1000"/>
              </a:spcBef>
              <a:spcAft>
                <a:spcPts val="1000"/>
              </a:spcAft>
              <a:buNone/>
            </a:pPr>
            <a:r>
              <a:rPr lang="en" sz="1600" b="1">
                <a:solidFill>
                  <a:schemeClr val="dk2"/>
                </a:solidFill>
              </a:rPr>
              <a:t>Optimality:</a:t>
            </a:r>
            <a:r>
              <a:rPr lang="en" sz="1600">
                <a:solidFill>
                  <a:schemeClr val="dk2"/>
                </a:solidFill>
              </a:rPr>
              <a:t> </a:t>
            </a:r>
            <a:br>
              <a:rPr lang="en" sz="1600">
                <a:solidFill>
                  <a:schemeClr val="dk2"/>
                </a:solidFill>
              </a:rPr>
            </a:br>
            <a:r>
              <a:rPr lang="en" sz="1600">
                <a:solidFill>
                  <a:schemeClr val="dk2"/>
                </a:solidFill>
              </a:rPr>
              <a:t>No. </a:t>
            </a:r>
            <a:br>
              <a:rPr lang="en" sz="1600">
                <a:solidFill>
                  <a:schemeClr val="dk2"/>
                </a:solidFill>
              </a:rPr>
            </a:br>
            <a:r>
              <a:rPr lang="en" sz="1200">
                <a:solidFill>
                  <a:schemeClr val="dk2"/>
                </a:solidFill>
              </a:rPr>
              <a:t>Only optimal if the path cost is a nondecreasing function of the depth of the node. (e.g. same cost for all actions)</a:t>
            </a:r>
            <a:endParaRPr sz="12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10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1000"/>
                                        <p:tgtEl>
                                          <p:spTgt spid="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
                                            <p:txEl>
                                              <p:pRg st="0" end="0"/>
                                            </p:txEl>
                                          </p:spTgt>
                                        </p:tgtEl>
                                        <p:attrNameLst>
                                          <p:attrName>style.visibility</p:attrName>
                                        </p:attrNameLst>
                                      </p:cBhvr>
                                      <p:to>
                                        <p:strVal val="visible"/>
                                      </p:to>
                                    </p:set>
                                    <p:animEffect transition="in" filter="fade">
                                      <p:cBhvr>
                                        <p:cTn id="17" dur="1000"/>
                                        <p:tgtEl>
                                          <p:spTgt spid="19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4">
                                            <p:txEl>
                                              <p:pRg st="1" end="1"/>
                                            </p:txEl>
                                          </p:spTgt>
                                        </p:tgtEl>
                                        <p:attrNameLst>
                                          <p:attrName>style.visibility</p:attrName>
                                        </p:attrNameLst>
                                      </p:cBhvr>
                                      <p:to>
                                        <p:strVal val="visible"/>
                                      </p:to>
                                    </p:set>
                                    <p:animEffect transition="in" filter="fade">
                                      <p:cBhvr>
                                        <p:cTn id="22" dur="1000"/>
                                        <p:tgtEl>
                                          <p:spTgt spid="19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Uniform Cost Search (Dijkstra's algorithm)</a:t>
            </a:r>
            <a:endParaRPr/>
          </a:p>
        </p:txBody>
      </p:sp>
      <p:sp>
        <p:nvSpPr>
          <p:cNvPr id="203" name="Google Shape;20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Expands the node with the</a:t>
            </a:r>
            <a:r>
              <a:rPr lang="en" b="1"/>
              <a:t> lowest path cost, g(n)</a:t>
            </a:r>
            <a:r>
              <a:rPr lang="en"/>
              <a:t>.</a:t>
            </a:r>
            <a:endParaRPr i="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04" name="Google Shape;204;p30"/>
          <p:cNvPicPr preferRelativeResize="0"/>
          <p:nvPr/>
        </p:nvPicPr>
        <p:blipFill>
          <a:blip r:embed="rId3">
            <a:alphaModFix/>
          </a:blip>
          <a:stretch>
            <a:fillRect/>
          </a:stretch>
        </p:blipFill>
        <p:spPr>
          <a:xfrm>
            <a:off x="371400" y="1818375"/>
            <a:ext cx="5560526" cy="2965600"/>
          </a:xfrm>
          <a:prstGeom prst="rect">
            <a:avLst/>
          </a:prstGeom>
          <a:noFill/>
          <a:ln w="9525" cap="flat" cmpd="sng">
            <a:solidFill>
              <a:srgbClr val="000000"/>
            </a:solidFill>
            <a:prstDash val="solid"/>
            <a:round/>
            <a:headEnd type="none" w="sm" len="sm"/>
            <a:tailEnd type="none" w="sm" len="sm"/>
          </a:ln>
        </p:spPr>
      </p:pic>
      <p:pic>
        <p:nvPicPr>
          <p:cNvPr id="3" name="Picture 2" descr="A close up of a map&#10;&#10;Description automatically generated">
            <a:extLst>
              <a:ext uri="{FF2B5EF4-FFF2-40B4-BE49-F238E27FC236}">
                <a16:creationId xmlns:a16="http://schemas.microsoft.com/office/drawing/2014/main" id="{3DAF35F7-0A98-4B02-9754-39FC5A3484DE}"/>
              </a:ext>
            </a:extLst>
          </p:cNvPr>
          <p:cNvPicPr>
            <a:picLocks noChangeAspect="1"/>
          </p:cNvPicPr>
          <p:nvPr/>
        </p:nvPicPr>
        <p:blipFill>
          <a:blip r:embed="rId4"/>
          <a:stretch>
            <a:fillRect/>
          </a:stretch>
        </p:blipFill>
        <p:spPr>
          <a:xfrm>
            <a:off x="6239124" y="1964531"/>
            <a:ext cx="2695575" cy="21145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Uniform Cost Search </a:t>
            </a:r>
            <a:endParaRPr/>
          </a:p>
        </p:txBody>
      </p:sp>
      <p:sp>
        <p:nvSpPr>
          <p:cNvPr id="211" name="Google Shape;211;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t>Completeness: </a:t>
            </a:r>
            <a:br>
              <a:rPr lang="en" sz="1600" b="1"/>
            </a:br>
            <a:r>
              <a:rPr lang="en" sz="1600"/>
              <a:t>Completeness is guaranteed provided the cost of every step exceeds some small positive constant. :)</a:t>
            </a:r>
            <a:endParaRPr sz="1600"/>
          </a:p>
          <a:p>
            <a:pPr marL="0" lvl="0" indent="0" algn="l" rtl="0">
              <a:spcBef>
                <a:spcPts val="1000"/>
              </a:spcBef>
              <a:spcAft>
                <a:spcPts val="0"/>
              </a:spcAft>
              <a:buClr>
                <a:schemeClr val="dk1"/>
              </a:buClr>
              <a:buSzPts val="1100"/>
              <a:buFont typeface="Arial"/>
              <a:buNone/>
            </a:pPr>
            <a:r>
              <a:rPr lang="en" sz="1600" b="1"/>
              <a:t>Optimality:</a:t>
            </a:r>
            <a:r>
              <a:rPr lang="en" sz="1600"/>
              <a:t> </a:t>
            </a:r>
            <a:br>
              <a:rPr lang="en" sz="1600"/>
            </a:br>
            <a:r>
              <a:rPr lang="en" sz="1600"/>
              <a:t>Yes. Uniform-cost search expands nodes in order of their optimal path cost. :)</a:t>
            </a:r>
            <a:endParaRPr sz="1600"/>
          </a:p>
          <a:p>
            <a:pPr marL="0" lvl="0" indent="0" algn="l" rtl="0">
              <a:spcBef>
                <a:spcPts val="1000"/>
              </a:spcBef>
              <a:spcAft>
                <a:spcPts val="0"/>
              </a:spcAft>
              <a:buClr>
                <a:schemeClr val="dk1"/>
              </a:buClr>
              <a:buSzPts val="1100"/>
              <a:buFont typeface="Arial"/>
              <a:buNone/>
            </a:pPr>
            <a:r>
              <a:rPr lang="en" sz="1600" b="1"/>
              <a:t>Time and Space complexity: </a:t>
            </a:r>
            <a:br>
              <a:rPr lang="en" sz="1600" b="1"/>
            </a:br>
            <a:r>
              <a:rPr lang="en" sz="1600"/>
              <a:t>O(b</a:t>
            </a:r>
            <a:r>
              <a:rPr lang="en" sz="1600" baseline="30000"/>
              <a:t>1+C*/𝝐</a:t>
            </a:r>
            <a:r>
              <a:rPr lang="en" sz="1600"/>
              <a:t>)  where b - branching factor, C* - cost of the optimal solution, </a:t>
            </a:r>
            <a:br>
              <a:rPr lang="en" sz="1600" baseline="30000"/>
            </a:br>
            <a:r>
              <a:rPr lang="en" sz="1600"/>
              <a:t>𝝐 - cost of every action</a:t>
            </a:r>
            <a:endParaRPr sz="1600"/>
          </a:p>
          <a:p>
            <a:pPr marL="0" lvl="0" indent="0" algn="l" rtl="0">
              <a:spcBef>
                <a:spcPts val="1000"/>
              </a:spcBef>
              <a:spcAft>
                <a:spcPts val="1000"/>
              </a:spcAft>
              <a:buNone/>
            </a:pPr>
            <a:r>
              <a:rPr lang="en" sz="1600"/>
              <a:t>When all step costs are the same, UCS is similar to BFS, except that the latter stops as soon as it generates a goal, whereas UCS examines all the nodes at the goal’s depth to see if one has a lower cost; thus UCS does strictly more work by expanding nodes at depth d unnecessarily.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The Search Problem</a:t>
            </a:r>
            <a:endParaRPr/>
          </a:p>
          <a:p>
            <a:pPr marL="914400" lvl="1" indent="-317500" algn="l" rtl="0">
              <a:lnSpc>
                <a:spcPct val="100000"/>
              </a:lnSpc>
              <a:spcBef>
                <a:spcPts val="0"/>
              </a:spcBef>
              <a:spcAft>
                <a:spcPts val="0"/>
              </a:spcAft>
              <a:buSzPts val="1400"/>
              <a:buChar char="○"/>
            </a:pPr>
            <a:r>
              <a:rPr lang="en"/>
              <a:t>Tree Search</a:t>
            </a:r>
            <a:endParaRPr/>
          </a:p>
          <a:p>
            <a:pPr marL="914400" lvl="1" indent="-317500" algn="l" rtl="0">
              <a:lnSpc>
                <a:spcPct val="100000"/>
              </a:lnSpc>
              <a:spcBef>
                <a:spcPts val="0"/>
              </a:spcBef>
              <a:spcAft>
                <a:spcPts val="0"/>
              </a:spcAft>
              <a:buSzPts val="1400"/>
              <a:buChar char="○"/>
            </a:pPr>
            <a:r>
              <a:rPr lang="en"/>
              <a:t>Graph Search</a:t>
            </a:r>
            <a:endParaRPr/>
          </a:p>
          <a:p>
            <a:pPr marL="914400" lvl="1" indent="-317500" algn="l" rtl="0">
              <a:lnSpc>
                <a:spcPct val="100000"/>
              </a:lnSpc>
              <a:spcBef>
                <a:spcPts val="0"/>
              </a:spcBef>
              <a:spcAft>
                <a:spcPts val="0"/>
              </a:spcAft>
              <a:buSzPts val="1400"/>
              <a:buChar char="○"/>
            </a:pPr>
            <a:r>
              <a:rPr lang="en"/>
              <a:t>Data Structure for Search Algorithms</a:t>
            </a:r>
            <a:endParaRPr/>
          </a:p>
          <a:p>
            <a:pPr marL="457200" lvl="0" indent="-342900" algn="l" rtl="0">
              <a:lnSpc>
                <a:spcPct val="100000"/>
              </a:lnSpc>
              <a:spcBef>
                <a:spcPts val="0"/>
              </a:spcBef>
              <a:spcAft>
                <a:spcPts val="0"/>
              </a:spcAft>
              <a:buSzPts val="1800"/>
              <a:buChar char="●"/>
            </a:pPr>
            <a:r>
              <a:rPr lang="en"/>
              <a:t>Search Methods</a:t>
            </a:r>
            <a:endParaRPr/>
          </a:p>
          <a:p>
            <a:pPr marL="914400" lvl="1" indent="-317500" algn="l" rtl="0">
              <a:lnSpc>
                <a:spcPct val="100000"/>
              </a:lnSpc>
              <a:spcBef>
                <a:spcPts val="0"/>
              </a:spcBef>
              <a:spcAft>
                <a:spcPts val="0"/>
              </a:spcAft>
              <a:buSzPts val="1400"/>
              <a:buChar char="○"/>
            </a:pPr>
            <a:r>
              <a:rPr lang="en"/>
              <a:t>Measuring Problem-solving Performance</a:t>
            </a:r>
            <a:endParaRPr/>
          </a:p>
          <a:p>
            <a:pPr marL="914400" lvl="1" indent="-317500" algn="l" rtl="0">
              <a:lnSpc>
                <a:spcPct val="100000"/>
              </a:lnSpc>
              <a:spcBef>
                <a:spcPts val="0"/>
              </a:spcBef>
              <a:spcAft>
                <a:spcPts val="0"/>
              </a:spcAft>
              <a:buSzPts val="1400"/>
              <a:buChar char="○"/>
            </a:pPr>
            <a:r>
              <a:rPr lang="en"/>
              <a:t>Blind Searches</a:t>
            </a:r>
            <a:endParaRPr/>
          </a:p>
          <a:p>
            <a:pPr marL="1371600" lvl="2" indent="-317500" algn="l" rtl="0">
              <a:lnSpc>
                <a:spcPct val="100000"/>
              </a:lnSpc>
              <a:spcBef>
                <a:spcPts val="0"/>
              </a:spcBef>
              <a:spcAft>
                <a:spcPts val="0"/>
              </a:spcAft>
              <a:buSzPts val="1400"/>
              <a:buChar char="■"/>
            </a:pPr>
            <a:r>
              <a:rPr lang="en"/>
              <a:t>Depth First Search</a:t>
            </a:r>
            <a:endParaRPr/>
          </a:p>
          <a:p>
            <a:pPr marL="1371600" lvl="2" indent="-317500" algn="l" rtl="0">
              <a:lnSpc>
                <a:spcPct val="100000"/>
              </a:lnSpc>
              <a:spcBef>
                <a:spcPts val="0"/>
              </a:spcBef>
              <a:spcAft>
                <a:spcPts val="0"/>
              </a:spcAft>
              <a:buSzPts val="1400"/>
              <a:buChar char="■"/>
            </a:pPr>
            <a:r>
              <a:rPr lang="en"/>
              <a:t>Breadth First Search</a:t>
            </a:r>
            <a:endParaRPr/>
          </a:p>
          <a:p>
            <a:pPr marL="1371600" lvl="2" indent="-317500" algn="l" rtl="0">
              <a:lnSpc>
                <a:spcPct val="100000"/>
              </a:lnSpc>
              <a:spcBef>
                <a:spcPts val="0"/>
              </a:spcBef>
              <a:spcAft>
                <a:spcPts val="0"/>
              </a:spcAft>
              <a:buSzPts val="1400"/>
              <a:buChar char="■"/>
            </a:pPr>
            <a:r>
              <a:rPr lang="en"/>
              <a:t>Uniform Cost Search</a:t>
            </a:r>
            <a:endParaRPr/>
          </a:p>
          <a:p>
            <a:pPr marL="914400" lvl="1" indent="-317500" algn="l" rtl="0">
              <a:lnSpc>
                <a:spcPct val="100000"/>
              </a:lnSpc>
              <a:spcBef>
                <a:spcPts val="0"/>
              </a:spcBef>
              <a:spcAft>
                <a:spcPts val="0"/>
              </a:spcAft>
              <a:buSzPts val="1400"/>
              <a:buChar char="○"/>
            </a:pPr>
            <a:r>
              <a:rPr lang="en"/>
              <a:t>Heuristics Searches </a:t>
            </a:r>
            <a:endParaRPr/>
          </a:p>
          <a:p>
            <a:pPr marL="1371600" lvl="2" indent="-317500" algn="l" rtl="0">
              <a:lnSpc>
                <a:spcPct val="100000"/>
              </a:lnSpc>
              <a:spcBef>
                <a:spcPts val="0"/>
              </a:spcBef>
              <a:spcAft>
                <a:spcPts val="0"/>
              </a:spcAft>
              <a:buSzPts val="1400"/>
              <a:buChar char="■"/>
            </a:pPr>
            <a:r>
              <a:rPr lang="en"/>
              <a:t>Greedy Best-First Search</a:t>
            </a:r>
            <a:endParaRPr/>
          </a:p>
          <a:p>
            <a:pPr marL="1371600" lvl="2" indent="-317500" algn="l" rtl="0">
              <a:lnSpc>
                <a:spcPct val="100000"/>
              </a:lnSpc>
              <a:spcBef>
                <a:spcPts val="0"/>
              </a:spcBef>
              <a:spcAft>
                <a:spcPts val="0"/>
              </a:spcAft>
              <a:buSzPts val="1400"/>
              <a:buChar char="■"/>
            </a:pPr>
            <a:r>
              <a:rPr lang="en"/>
              <a:t>A* Search</a:t>
            </a:r>
            <a:endParaRPr/>
          </a:p>
          <a:p>
            <a:pPr marL="914400" lvl="1" indent="-317500" algn="l" rtl="0">
              <a:lnSpc>
                <a:spcPct val="100000"/>
              </a:lnSpc>
              <a:spcBef>
                <a:spcPts val="0"/>
              </a:spcBef>
              <a:spcAft>
                <a:spcPts val="0"/>
              </a:spcAft>
              <a:buSzPts val="1400"/>
              <a:buChar char="○"/>
            </a:pPr>
            <a:r>
              <a:rPr lang="en"/>
              <a:t>Creating Admissible Heuristics</a:t>
            </a:r>
            <a:endParaRPr/>
          </a:p>
          <a:p>
            <a:pPr marL="457200" lvl="0" indent="-342900" algn="l" rtl="0">
              <a:lnSpc>
                <a:spcPct val="100000"/>
              </a:lnSpc>
              <a:spcBef>
                <a:spcPts val="0"/>
              </a:spcBef>
              <a:spcAft>
                <a:spcPts val="0"/>
              </a:spcAft>
              <a:buSzPts val="1800"/>
              <a:buChar char="●"/>
            </a:pPr>
            <a:r>
              <a:rPr lang="en"/>
              <a:t>Examples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Blind Searches </a:t>
            </a:r>
            <a:endParaRPr/>
          </a:p>
        </p:txBody>
      </p:sp>
      <p:sp>
        <p:nvSpPr>
          <p:cNvPr id="217" name="Google Shape;217;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Depth-limited Search</a:t>
            </a:r>
            <a:endParaRPr/>
          </a:p>
          <a:p>
            <a:pPr marL="457200" lvl="0" indent="-342900" algn="l" rtl="0">
              <a:spcBef>
                <a:spcPts val="0"/>
              </a:spcBef>
              <a:spcAft>
                <a:spcPts val="0"/>
              </a:spcAft>
              <a:buSzPts val="1800"/>
              <a:buChar char="●"/>
            </a:pPr>
            <a:r>
              <a:rPr lang="en"/>
              <a:t>Iterative Deepening DFS</a:t>
            </a:r>
            <a:endParaRPr/>
          </a:p>
          <a:p>
            <a:pPr marL="457200" lvl="0" indent="-342900" algn="l" rtl="0">
              <a:spcBef>
                <a:spcPts val="0"/>
              </a:spcBef>
              <a:spcAft>
                <a:spcPts val="0"/>
              </a:spcAft>
              <a:buSzPts val="1800"/>
              <a:buChar char="●"/>
            </a:pPr>
            <a:r>
              <a:rPr lang="en"/>
              <a:t>…</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No information on goal state. </a:t>
            </a:r>
            <a:endParaRPr/>
          </a:p>
        </p:txBody>
      </p:sp>
      <p:pic>
        <p:nvPicPr>
          <p:cNvPr id="218" name="Google Shape;218;p32"/>
          <p:cNvPicPr preferRelativeResize="0"/>
          <p:nvPr/>
        </p:nvPicPr>
        <p:blipFill>
          <a:blip r:embed="rId3">
            <a:alphaModFix/>
          </a:blip>
          <a:stretch>
            <a:fillRect/>
          </a:stretch>
        </p:blipFill>
        <p:spPr>
          <a:xfrm>
            <a:off x="5509987" y="2342550"/>
            <a:ext cx="3367176" cy="2472075"/>
          </a:xfrm>
          <a:prstGeom prst="rect">
            <a:avLst/>
          </a:prstGeom>
          <a:noFill/>
          <a:ln>
            <a:noFill/>
          </a:ln>
        </p:spPr>
      </p:pic>
      <p:pic>
        <p:nvPicPr>
          <p:cNvPr id="219" name="Google Shape;219;p32"/>
          <p:cNvPicPr preferRelativeResize="0"/>
          <p:nvPr/>
        </p:nvPicPr>
        <p:blipFill>
          <a:blip r:embed="rId4">
            <a:alphaModFix/>
          </a:blip>
          <a:stretch>
            <a:fillRect/>
          </a:stretch>
        </p:blipFill>
        <p:spPr>
          <a:xfrm>
            <a:off x="5408245" y="274600"/>
            <a:ext cx="3468931" cy="1734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Heuristics in Search</a:t>
            </a:r>
            <a:endParaRPr/>
          </a:p>
        </p:txBody>
      </p:sp>
      <p:sp>
        <p:nvSpPr>
          <p:cNvPr id="225" name="Google Shape;225;p33"/>
          <p:cNvSpPr txBox="1">
            <a:spLocks noGrp="1"/>
          </p:cNvSpPr>
          <p:nvPr>
            <p:ph type="body" idx="1"/>
          </p:nvPr>
        </p:nvSpPr>
        <p:spPr>
          <a:xfrm>
            <a:off x="311700" y="1152475"/>
            <a:ext cx="8520600" cy="164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Heuristic Function, h(n), estimated </a:t>
            </a:r>
            <a:r>
              <a:rPr lang="en" b="1"/>
              <a:t>cost of the cheapest path from the state</a:t>
            </a:r>
            <a:r>
              <a:rPr lang="en"/>
              <a:t> at node n to</a:t>
            </a:r>
            <a:r>
              <a:rPr lang="en" b="1"/>
              <a:t> </a:t>
            </a:r>
            <a:r>
              <a:rPr lang="en"/>
              <a:t>a</a:t>
            </a:r>
            <a:r>
              <a:rPr lang="en" b="1"/>
              <a:t> goal state</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How close is a state is to a goal?</a:t>
            </a:r>
            <a:endParaRPr/>
          </a:p>
          <a:p>
            <a:pPr marL="0" lvl="0" indent="0" algn="l" rtl="0">
              <a:spcBef>
                <a:spcPts val="0"/>
              </a:spcBef>
              <a:spcAft>
                <a:spcPts val="0"/>
              </a:spcAft>
              <a:buNone/>
            </a:pPr>
            <a:endParaRPr/>
          </a:p>
          <a:p>
            <a:pPr marL="0" lvl="0" indent="0" algn="l" rtl="0">
              <a:spcBef>
                <a:spcPts val="0"/>
              </a:spcBef>
              <a:spcAft>
                <a:spcPts val="0"/>
              </a:spcAft>
              <a:buNone/>
            </a:pPr>
            <a:r>
              <a:rPr lang="en"/>
              <a:t>Problem dependent.</a:t>
            </a: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grpSp>
        <p:nvGrpSpPr>
          <p:cNvPr id="226" name="Google Shape;226;p33"/>
          <p:cNvGrpSpPr/>
          <p:nvPr/>
        </p:nvGrpSpPr>
        <p:grpSpPr>
          <a:xfrm>
            <a:off x="4382630" y="1908801"/>
            <a:ext cx="4526807" cy="2736323"/>
            <a:chOff x="3845150" y="1171451"/>
            <a:chExt cx="5298849" cy="3203000"/>
          </a:xfrm>
        </p:grpSpPr>
        <p:pic>
          <p:nvPicPr>
            <p:cNvPr id="227" name="Google Shape;227;p33"/>
            <p:cNvPicPr preferRelativeResize="0"/>
            <p:nvPr/>
          </p:nvPicPr>
          <p:blipFill>
            <a:blip r:embed="rId4">
              <a:alphaModFix/>
            </a:blip>
            <a:stretch>
              <a:fillRect/>
            </a:stretch>
          </p:blipFill>
          <p:spPr>
            <a:xfrm>
              <a:off x="3845150" y="1171451"/>
              <a:ext cx="5298849" cy="3203000"/>
            </a:xfrm>
            <a:prstGeom prst="rect">
              <a:avLst/>
            </a:prstGeom>
            <a:noFill/>
            <a:ln>
              <a:noFill/>
            </a:ln>
          </p:spPr>
        </p:pic>
        <p:sp>
          <p:nvSpPr>
            <p:cNvPr id="228" name="Google Shape;228;p33"/>
            <p:cNvSpPr/>
            <p:nvPr/>
          </p:nvSpPr>
          <p:spPr>
            <a:xfrm>
              <a:off x="7149000" y="3574275"/>
              <a:ext cx="267600" cy="26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p:nvPr/>
          </p:nvSpPr>
          <p:spPr>
            <a:xfrm>
              <a:off x="4141325" y="2032300"/>
              <a:ext cx="90600" cy="90900"/>
            </a:xfrm>
            <a:prstGeom prst="ellipse">
              <a:avLst/>
            </a:prstGeom>
            <a:solidFill>
              <a:srgbClr val="FF0000"/>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3"/>
          <p:cNvSpPr txBox="1"/>
          <p:nvPr/>
        </p:nvSpPr>
        <p:spPr>
          <a:xfrm>
            <a:off x="358150" y="3396575"/>
            <a:ext cx="3487500" cy="104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For now, consider h(n) to be arbitrary, nonnegative, problem-specific functions, with one constraint: if n is a goal node, then h(n)=0.</a:t>
            </a:r>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fade">
                                      <p:cBhvr>
                                        <p:cTn id="7" dur="1000"/>
                                        <p:tgtEl>
                                          <p:spTgt spid="2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Effect transition="in" filter="fade">
                                      <p:cBhvr>
                                        <p:cTn id="12" dur="1000"/>
                                        <p:tgtEl>
                                          <p:spTgt spid="2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Effect transition="in" filter="fade">
                                      <p:cBhvr>
                                        <p:cTn id="17" dur="1000"/>
                                        <p:tgtEl>
                                          <p:spTgt spid="2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
                                            <p:txEl>
                                              <p:pRg st="3" end="3"/>
                                            </p:txEl>
                                          </p:spTgt>
                                        </p:tgtEl>
                                        <p:attrNameLst>
                                          <p:attrName>style.visibility</p:attrName>
                                        </p:attrNameLst>
                                      </p:cBhvr>
                                      <p:to>
                                        <p:strVal val="visible"/>
                                      </p:to>
                                    </p:set>
                                    <p:animEffect transition="in" filter="fade">
                                      <p:cBhvr>
                                        <p:cTn id="22" dur="1000"/>
                                        <p:tgtEl>
                                          <p:spTgt spid="2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
                                            <p:txEl>
                                              <p:pRg st="4" end="4"/>
                                            </p:txEl>
                                          </p:spTgt>
                                        </p:tgtEl>
                                        <p:attrNameLst>
                                          <p:attrName>style.visibility</p:attrName>
                                        </p:attrNameLst>
                                      </p:cBhvr>
                                      <p:to>
                                        <p:strVal val="visible"/>
                                      </p:to>
                                    </p:set>
                                    <p:animEffect transition="in" filter="fade">
                                      <p:cBhvr>
                                        <p:cTn id="27" dur="1000"/>
                                        <p:tgtEl>
                                          <p:spTgt spid="2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
                                            <p:txEl>
                                              <p:pRg st="5" end="5"/>
                                            </p:txEl>
                                          </p:spTgt>
                                        </p:tgtEl>
                                        <p:attrNameLst>
                                          <p:attrName>style.visibility</p:attrName>
                                        </p:attrNameLst>
                                      </p:cBhvr>
                                      <p:to>
                                        <p:strVal val="visible"/>
                                      </p:to>
                                    </p:set>
                                    <p:animEffect transition="in" filter="fade">
                                      <p:cBhvr>
                                        <p:cTn id="32" dur="1000"/>
                                        <p:tgtEl>
                                          <p:spTgt spid="22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
                                            <p:txEl>
                                              <p:pRg st="6" end="6"/>
                                            </p:txEl>
                                          </p:spTgt>
                                        </p:tgtEl>
                                        <p:attrNameLst>
                                          <p:attrName>style.visibility</p:attrName>
                                        </p:attrNameLst>
                                      </p:cBhvr>
                                      <p:to>
                                        <p:strVal val="visible"/>
                                      </p:to>
                                    </p:set>
                                    <p:animEffect transition="in" filter="fade">
                                      <p:cBhvr>
                                        <p:cTn id="37" dur="1000"/>
                                        <p:tgtEl>
                                          <p:spTgt spid="22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6"/>
                                        </p:tgtEl>
                                        <p:attrNameLst>
                                          <p:attrName>style.visibility</p:attrName>
                                        </p:attrNameLst>
                                      </p:cBhvr>
                                      <p:to>
                                        <p:strVal val="visible"/>
                                      </p:to>
                                    </p:set>
                                    <p:animEffect transition="in" filter="fade">
                                      <p:cBhvr>
                                        <p:cTn id="42" dur="1000"/>
                                        <p:tgtEl>
                                          <p:spTgt spid="2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0"/>
                                        </p:tgtEl>
                                        <p:attrNameLst>
                                          <p:attrName>style.visibility</p:attrName>
                                        </p:attrNameLst>
                                      </p:cBhvr>
                                      <p:to>
                                        <p:strVal val="visible"/>
                                      </p:to>
                                    </p:set>
                                    <p:animEffect transition="in" filter="fade">
                                      <p:cBhvr>
                                        <p:cTn id="47" dur="10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Greedy Best-First Search</a:t>
            </a:r>
            <a:endParaRPr/>
          </a:p>
        </p:txBody>
      </p:sp>
      <p:sp>
        <p:nvSpPr>
          <p:cNvPr id="236" name="Google Shape;236;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Expands the node that is </a:t>
            </a:r>
            <a:r>
              <a:rPr lang="en" b="1"/>
              <a:t>closest to the goal</a:t>
            </a:r>
            <a:r>
              <a:rPr lang="en"/>
              <a:t>, given by heuristic, h(n).</a:t>
            </a:r>
            <a:endParaRPr/>
          </a:p>
          <a:p>
            <a:pPr marL="0" lvl="0" indent="0" algn="l" rtl="0">
              <a:spcBef>
                <a:spcPts val="1600"/>
              </a:spcBef>
              <a:spcAft>
                <a:spcPts val="0"/>
              </a:spcAft>
              <a:buNone/>
            </a:pPr>
            <a:r>
              <a:rPr lang="en" b="1" i="1"/>
              <a:t>Evaluation function, f(n)</a:t>
            </a:r>
            <a:r>
              <a:rPr lang="en" i="1"/>
              <a:t> = h(n)</a:t>
            </a:r>
            <a:endParaRPr i="1"/>
          </a:p>
          <a:p>
            <a:pPr marL="0" lvl="0" indent="0" algn="l" rtl="0">
              <a:spcBef>
                <a:spcPts val="1600"/>
              </a:spcBef>
              <a:spcAft>
                <a:spcPts val="0"/>
              </a:spcAft>
              <a:buNone/>
            </a:pPr>
            <a:endParaRPr i="1"/>
          </a:p>
          <a:p>
            <a:pPr marL="0" lvl="0" indent="0" algn="l" rtl="0">
              <a:spcBef>
                <a:spcPts val="1600"/>
              </a:spcBef>
              <a:spcAft>
                <a:spcPts val="0"/>
              </a:spcAft>
              <a:buNone/>
            </a:pPr>
            <a:r>
              <a:rPr lang="en" i="1"/>
              <a:t>What could possibly go wrong?</a:t>
            </a:r>
            <a:endParaRPr i="1"/>
          </a:p>
          <a:p>
            <a:pPr marL="0" lvl="0" indent="0" algn="l" rtl="0">
              <a:spcBef>
                <a:spcPts val="1600"/>
              </a:spcBef>
              <a:spcAft>
                <a:spcPts val="1600"/>
              </a:spcAft>
              <a:buNone/>
            </a:pPr>
            <a:endParaRPr i="1"/>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xEl>
                                              <p:pRg st="0" end="0"/>
                                            </p:txEl>
                                          </p:spTgt>
                                        </p:tgtEl>
                                        <p:attrNameLst>
                                          <p:attrName>style.visibility</p:attrName>
                                        </p:attrNameLst>
                                      </p:cBhvr>
                                      <p:to>
                                        <p:strVal val="visible"/>
                                      </p:to>
                                    </p:set>
                                    <p:animEffect transition="in" filter="fade">
                                      <p:cBhvr>
                                        <p:cTn id="7" dur="1000"/>
                                        <p:tgtEl>
                                          <p:spTgt spid="2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
                                            <p:txEl>
                                              <p:pRg st="1" end="1"/>
                                            </p:txEl>
                                          </p:spTgt>
                                        </p:tgtEl>
                                        <p:attrNameLst>
                                          <p:attrName>style.visibility</p:attrName>
                                        </p:attrNameLst>
                                      </p:cBhvr>
                                      <p:to>
                                        <p:strVal val="visible"/>
                                      </p:to>
                                    </p:set>
                                    <p:animEffect transition="in" filter="fade">
                                      <p:cBhvr>
                                        <p:cTn id="12" dur="1000"/>
                                        <p:tgtEl>
                                          <p:spTgt spid="2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xEl>
                                              <p:pRg st="2" end="2"/>
                                            </p:txEl>
                                          </p:spTgt>
                                        </p:tgtEl>
                                        <p:attrNameLst>
                                          <p:attrName>style.visibility</p:attrName>
                                        </p:attrNameLst>
                                      </p:cBhvr>
                                      <p:to>
                                        <p:strVal val="visible"/>
                                      </p:to>
                                    </p:set>
                                    <p:animEffect transition="in" filter="fade">
                                      <p:cBhvr>
                                        <p:cTn id="17" dur="1000"/>
                                        <p:tgtEl>
                                          <p:spTgt spid="2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6">
                                            <p:txEl>
                                              <p:pRg st="3" end="3"/>
                                            </p:txEl>
                                          </p:spTgt>
                                        </p:tgtEl>
                                        <p:attrNameLst>
                                          <p:attrName>style.visibility</p:attrName>
                                        </p:attrNameLst>
                                      </p:cBhvr>
                                      <p:to>
                                        <p:strVal val="visible"/>
                                      </p:to>
                                    </p:set>
                                    <p:animEffect transition="in" filter="fade">
                                      <p:cBhvr>
                                        <p:cTn id="22" dur="1000"/>
                                        <p:tgtEl>
                                          <p:spTgt spid="2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6">
                                            <p:txEl>
                                              <p:pRg st="4" end="4"/>
                                            </p:txEl>
                                          </p:spTgt>
                                        </p:tgtEl>
                                        <p:attrNameLst>
                                          <p:attrName>style.visibility</p:attrName>
                                        </p:attrNameLst>
                                      </p:cBhvr>
                                      <p:to>
                                        <p:strVal val="visible"/>
                                      </p:to>
                                    </p:set>
                                    <p:animEffect transition="in" filter="fade">
                                      <p:cBhvr>
                                        <p:cTn id="27" dur="1000"/>
                                        <p:tgtEl>
                                          <p:spTgt spid="2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5"/>
          <p:cNvPicPr preferRelativeResize="0"/>
          <p:nvPr/>
        </p:nvPicPr>
        <p:blipFill>
          <a:blip r:embed="rId4">
            <a:alphaModFix/>
          </a:blip>
          <a:stretch>
            <a:fillRect/>
          </a:stretch>
        </p:blipFill>
        <p:spPr>
          <a:xfrm>
            <a:off x="601725" y="375250"/>
            <a:ext cx="7800975" cy="4476750"/>
          </a:xfrm>
          <a:prstGeom prst="rect">
            <a:avLst/>
          </a:prstGeom>
          <a:noFill/>
          <a:ln>
            <a:noFill/>
          </a:ln>
        </p:spPr>
      </p:pic>
      <p:grpSp>
        <p:nvGrpSpPr>
          <p:cNvPr id="242" name="Google Shape;242;p35"/>
          <p:cNvGrpSpPr/>
          <p:nvPr/>
        </p:nvGrpSpPr>
        <p:grpSpPr>
          <a:xfrm>
            <a:off x="1130452" y="1577424"/>
            <a:ext cx="3560067" cy="2003120"/>
            <a:chOff x="38317" y="783558"/>
            <a:chExt cx="4167233" cy="2344750"/>
          </a:xfrm>
        </p:grpSpPr>
        <p:sp>
          <p:nvSpPr>
            <p:cNvPr id="243" name="Google Shape;243;p35"/>
            <p:cNvSpPr/>
            <p:nvPr/>
          </p:nvSpPr>
          <p:spPr>
            <a:xfrm>
              <a:off x="3937950" y="2860708"/>
              <a:ext cx="267600" cy="26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5"/>
            <p:cNvSpPr/>
            <p:nvPr/>
          </p:nvSpPr>
          <p:spPr>
            <a:xfrm>
              <a:off x="38317" y="783558"/>
              <a:ext cx="90600" cy="90900"/>
            </a:xfrm>
            <a:prstGeom prst="ellipse">
              <a:avLst/>
            </a:prstGeom>
            <a:solidFill>
              <a:srgbClr val="FF0000"/>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35"/>
          <p:cNvSpPr/>
          <p:nvPr/>
        </p:nvSpPr>
        <p:spPr>
          <a:xfrm>
            <a:off x="2243370" y="1875702"/>
            <a:ext cx="274800" cy="275700"/>
          </a:xfrm>
          <a:prstGeom prst="ellipse">
            <a:avLst/>
          </a:prstGeom>
          <a:solidFill>
            <a:srgbClr val="00FFF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t>1</a:t>
            </a:r>
            <a:endParaRPr/>
          </a:p>
        </p:txBody>
      </p:sp>
      <p:sp>
        <p:nvSpPr>
          <p:cNvPr id="246" name="Google Shape;246;p35"/>
          <p:cNvSpPr/>
          <p:nvPr/>
        </p:nvSpPr>
        <p:spPr>
          <a:xfrm>
            <a:off x="3392570" y="1978252"/>
            <a:ext cx="274800" cy="275700"/>
          </a:xfrm>
          <a:prstGeom prst="ellipse">
            <a:avLst/>
          </a:prstGeom>
          <a:solidFill>
            <a:srgbClr val="00FFF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t>2</a:t>
            </a:r>
            <a:endParaRPr/>
          </a:p>
        </p:txBody>
      </p:sp>
      <p:grpSp>
        <p:nvGrpSpPr>
          <p:cNvPr id="247" name="Google Shape;247;p35"/>
          <p:cNvGrpSpPr/>
          <p:nvPr/>
        </p:nvGrpSpPr>
        <p:grpSpPr>
          <a:xfrm>
            <a:off x="3005370" y="18100"/>
            <a:ext cx="3274805" cy="438600"/>
            <a:chOff x="2243370" y="18100"/>
            <a:chExt cx="3274805" cy="438600"/>
          </a:xfrm>
        </p:grpSpPr>
        <p:sp>
          <p:nvSpPr>
            <p:cNvPr id="248" name="Google Shape;248;p35"/>
            <p:cNvSpPr/>
            <p:nvPr/>
          </p:nvSpPr>
          <p:spPr>
            <a:xfrm>
              <a:off x="2243370" y="99550"/>
              <a:ext cx="274800" cy="275700"/>
            </a:xfrm>
            <a:prstGeom prst="ellipse">
              <a:avLst/>
            </a:prstGeom>
            <a:solidFill>
              <a:srgbClr val="00FFFF"/>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a:p>
          </p:txBody>
        </p:sp>
        <p:sp>
          <p:nvSpPr>
            <p:cNvPr id="249" name="Google Shape;249;p35"/>
            <p:cNvSpPr txBox="1"/>
            <p:nvPr/>
          </p:nvSpPr>
          <p:spPr>
            <a:xfrm>
              <a:off x="2518175" y="18100"/>
              <a:ext cx="3000000" cy="438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en" sz="1800">
                  <a:solidFill>
                    <a:schemeClr val="dk2"/>
                  </a:solidFill>
                </a:rPr>
                <a:t>Expanded nodes</a:t>
              </a:r>
              <a:endParaRPr/>
            </a:p>
          </p:txBody>
        </p:sp>
      </p:grpSp>
      <p:sp>
        <p:nvSpPr>
          <p:cNvPr id="250" name="Google Shape;250;p35"/>
          <p:cNvSpPr/>
          <p:nvPr/>
        </p:nvSpPr>
        <p:spPr>
          <a:xfrm>
            <a:off x="4434595" y="3323277"/>
            <a:ext cx="274800" cy="275700"/>
          </a:xfrm>
          <a:prstGeom prst="ellipse">
            <a:avLst/>
          </a:prstGeom>
          <a:solidFill>
            <a:srgbClr val="00FFF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t>3</a:t>
            </a:r>
            <a:endParaRPr/>
          </a:p>
        </p:txBody>
      </p:sp>
      <p:sp>
        <p:nvSpPr>
          <p:cNvPr id="251" name="Google Shape;251;p35"/>
          <p:cNvSpPr txBox="1"/>
          <p:nvPr/>
        </p:nvSpPr>
        <p:spPr>
          <a:xfrm>
            <a:off x="2326125" y="529325"/>
            <a:ext cx="30000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FF0000"/>
                </a:solidFill>
              </a:rPr>
              <a:t>Is it Optimal?</a:t>
            </a:r>
            <a:endParaRPr b="1">
              <a:solidFill>
                <a:srgbClr val="FF0000"/>
              </a:solidFill>
            </a:endParaRPr>
          </a:p>
        </p:txBody>
      </p:sp>
      <p:grpSp>
        <p:nvGrpSpPr>
          <p:cNvPr id="252" name="Google Shape;252;p35"/>
          <p:cNvGrpSpPr/>
          <p:nvPr/>
        </p:nvGrpSpPr>
        <p:grpSpPr>
          <a:xfrm>
            <a:off x="1447350" y="1393400"/>
            <a:ext cx="3302950" cy="1714500"/>
            <a:chOff x="1447350" y="1393400"/>
            <a:chExt cx="3302950" cy="1714500"/>
          </a:xfrm>
        </p:grpSpPr>
        <p:sp>
          <p:nvSpPr>
            <p:cNvPr id="253" name="Google Shape;253;p35"/>
            <p:cNvSpPr/>
            <p:nvPr/>
          </p:nvSpPr>
          <p:spPr>
            <a:xfrm>
              <a:off x="1447350" y="1393400"/>
              <a:ext cx="3110025" cy="1714500"/>
            </a:xfrm>
            <a:custGeom>
              <a:avLst/>
              <a:gdLst/>
              <a:ahLst/>
              <a:cxnLst/>
              <a:rect l="l" t="t" r="r" b="b"/>
              <a:pathLst>
                <a:path w="124401" h="68580" extrusionOk="0">
                  <a:moveTo>
                    <a:pt x="0" y="0"/>
                  </a:moveTo>
                  <a:cubicBezTo>
                    <a:pt x="3755" y="5631"/>
                    <a:pt x="12480" y="5568"/>
                    <a:pt x="19139" y="6778"/>
                  </a:cubicBezTo>
                  <a:cubicBezTo>
                    <a:pt x="23854" y="7635"/>
                    <a:pt x="27981" y="10705"/>
                    <a:pt x="32695" y="11563"/>
                  </a:cubicBezTo>
                  <a:cubicBezTo>
                    <a:pt x="49996" y="14711"/>
                    <a:pt x="69597" y="7291"/>
                    <a:pt x="85327" y="15151"/>
                  </a:cubicBezTo>
                  <a:cubicBezTo>
                    <a:pt x="93231" y="19101"/>
                    <a:pt x="97850" y="27640"/>
                    <a:pt x="103668" y="34290"/>
                  </a:cubicBezTo>
                  <a:cubicBezTo>
                    <a:pt x="108816" y="40174"/>
                    <a:pt x="114323" y="46169"/>
                    <a:pt x="117224" y="53428"/>
                  </a:cubicBezTo>
                  <a:cubicBezTo>
                    <a:pt x="119298" y="58617"/>
                    <a:pt x="120452" y="64626"/>
                    <a:pt x="124401" y="68580"/>
                  </a:cubicBezTo>
                </a:path>
              </a:pathLst>
            </a:custGeom>
            <a:noFill/>
            <a:ln w="38100" cap="flat" cmpd="sng">
              <a:solidFill>
                <a:srgbClr val="93C47D"/>
              </a:solidFill>
              <a:prstDash val="solid"/>
              <a:round/>
              <a:headEnd type="none" w="med" len="med"/>
              <a:tailEnd type="triangle" w="med" len="med"/>
            </a:ln>
          </p:spPr>
        </p:sp>
        <p:sp>
          <p:nvSpPr>
            <p:cNvPr id="254" name="Google Shape;254;p35"/>
            <p:cNvSpPr txBox="1"/>
            <p:nvPr/>
          </p:nvSpPr>
          <p:spPr>
            <a:xfrm>
              <a:off x="3913000" y="1875700"/>
              <a:ext cx="8373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93C47D"/>
                  </a:solidFill>
                </a:rPr>
                <a:t>450</a:t>
              </a:r>
              <a:endParaRPr b="1">
                <a:solidFill>
                  <a:srgbClr val="93C47D"/>
                </a:solidFill>
              </a:endParaRPr>
            </a:p>
          </p:txBody>
        </p:sp>
      </p:grpSp>
      <p:grpSp>
        <p:nvGrpSpPr>
          <p:cNvPr id="255" name="Google Shape;255;p35"/>
          <p:cNvGrpSpPr/>
          <p:nvPr/>
        </p:nvGrpSpPr>
        <p:grpSpPr>
          <a:xfrm>
            <a:off x="1211675" y="1738725"/>
            <a:ext cx="3030275" cy="1714500"/>
            <a:chOff x="1211675" y="1738725"/>
            <a:chExt cx="3030275" cy="1714500"/>
          </a:xfrm>
        </p:grpSpPr>
        <p:sp>
          <p:nvSpPr>
            <p:cNvPr id="256" name="Google Shape;256;p35"/>
            <p:cNvSpPr/>
            <p:nvPr/>
          </p:nvSpPr>
          <p:spPr>
            <a:xfrm>
              <a:off x="1211675" y="1738725"/>
              <a:ext cx="3030275" cy="1714500"/>
            </a:xfrm>
            <a:custGeom>
              <a:avLst/>
              <a:gdLst/>
              <a:ahLst/>
              <a:cxnLst/>
              <a:rect l="l" t="t" r="r" b="b"/>
              <a:pathLst>
                <a:path w="121211" h="68580" extrusionOk="0">
                  <a:moveTo>
                    <a:pt x="0" y="0"/>
                  </a:moveTo>
                  <a:cubicBezTo>
                    <a:pt x="11218" y="5609"/>
                    <a:pt x="24257" y="8317"/>
                    <a:pt x="33891" y="16348"/>
                  </a:cubicBezTo>
                  <a:cubicBezTo>
                    <a:pt x="40779" y="22090"/>
                    <a:pt x="44695" y="30740"/>
                    <a:pt x="51036" y="37081"/>
                  </a:cubicBezTo>
                  <a:cubicBezTo>
                    <a:pt x="63435" y="49480"/>
                    <a:pt x="80686" y="58435"/>
                    <a:pt x="98085" y="60606"/>
                  </a:cubicBezTo>
                  <a:cubicBezTo>
                    <a:pt x="106176" y="61616"/>
                    <a:pt x="113057" y="68580"/>
                    <a:pt x="121211" y="68580"/>
                  </a:cubicBezTo>
                </a:path>
              </a:pathLst>
            </a:custGeom>
            <a:noFill/>
            <a:ln w="38100" cap="flat" cmpd="sng">
              <a:solidFill>
                <a:srgbClr val="0000FF"/>
              </a:solidFill>
              <a:prstDash val="solid"/>
              <a:round/>
              <a:headEnd type="none" w="med" len="med"/>
              <a:tailEnd type="triangle" w="med" len="med"/>
            </a:ln>
          </p:spPr>
        </p:sp>
        <p:sp>
          <p:nvSpPr>
            <p:cNvPr id="257" name="Google Shape;257;p35"/>
            <p:cNvSpPr txBox="1"/>
            <p:nvPr/>
          </p:nvSpPr>
          <p:spPr>
            <a:xfrm>
              <a:off x="1211675" y="2031350"/>
              <a:ext cx="8373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solidFill>
                    <a:srgbClr val="0000FF"/>
                  </a:solidFill>
                </a:rPr>
                <a:t>418</a:t>
              </a:r>
              <a:endParaRPr b="1">
                <a:solidFill>
                  <a:srgbClr val="0000FF"/>
                </a:solidFill>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1000"/>
                                        <p:tgtEl>
                                          <p:spTgt spid="2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0"/>
                                        </p:tgtEl>
                                        <p:attrNameLst>
                                          <p:attrName>style.visibility</p:attrName>
                                        </p:attrNameLst>
                                      </p:cBhvr>
                                      <p:to>
                                        <p:strVal val="visible"/>
                                      </p:to>
                                    </p:set>
                                    <p:animEffect transition="in" filter="fade">
                                      <p:cBhvr>
                                        <p:cTn id="17" dur="1000"/>
                                        <p:tgtEl>
                                          <p:spTgt spid="2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1"/>
                                        </p:tgtEl>
                                        <p:attrNameLst>
                                          <p:attrName>style.visibility</p:attrName>
                                        </p:attrNameLst>
                                      </p:cBhvr>
                                      <p:to>
                                        <p:strVal val="visible"/>
                                      </p:to>
                                    </p:set>
                                    <p:animEffect transition="in" filter="fade">
                                      <p:cBhvr>
                                        <p:cTn id="22" dur="1000"/>
                                        <p:tgtEl>
                                          <p:spTgt spid="2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1000"/>
                                        <p:tgtEl>
                                          <p:spTgt spid="252"/>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55"/>
                                        </p:tgtEl>
                                        <p:attrNameLst>
                                          <p:attrName>style.visibility</p:attrName>
                                        </p:attrNameLst>
                                      </p:cBhvr>
                                      <p:to>
                                        <p:strVal val="visible"/>
                                      </p:to>
                                    </p:set>
                                    <p:animEffect transition="in" filter="fade">
                                      <p:cBhvr>
                                        <p:cTn id="31"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Greedy Best-First Search</a:t>
            </a:r>
            <a:endParaRPr/>
          </a:p>
        </p:txBody>
      </p:sp>
      <p:sp>
        <p:nvSpPr>
          <p:cNvPr id="263" name="Google Shape;263;p36"/>
          <p:cNvSpPr txBox="1">
            <a:spLocks noGrp="1"/>
          </p:cNvSpPr>
          <p:nvPr>
            <p:ph type="body" idx="1"/>
          </p:nvPr>
        </p:nvSpPr>
        <p:spPr>
          <a:xfrm>
            <a:off x="311700" y="1152475"/>
            <a:ext cx="5414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Completeness: </a:t>
            </a:r>
            <a:br>
              <a:rPr lang="en" sz="1600" b="1"/>
            </a:br>
            <a:r>
              <a:rPr lang="en" sz="1600"/>
              <a:t>Incomplete for tree-search even in a finite state space.</a:t>
            </a:r>
            <a:br>
              <a:rPr lang="en" sz="1600"/>
            </a:br>
            <a:r>
              <a:rPr lang="en" sz="1600"/>
              <a:t>Complete for graph-search.</a:t>
            </a:r>
            <a:endParaRPr sz="1600"/>
          </a:p>
          <a:p>
            <a:pPr marL="0" lvl="0" indent="0" algn="l" rtl="0">
              <a:spcBef>
                <a:spcPts val="1000"/>
              </a:spcBef>
              <a:spcAft>
                <a:spcPts val="0"/>
              </a:spcAft>
              <a:buNone/>
            </a:pPr>
            <a:r>
              <a:rPr lang="en" sz="1600" b="1"/>
              <a:t>Optimality:</a:t>
            </a:r>
            <a:r>
              <a:rPr lang="en" sz="1600"/>
              <a:t> </a:t>
            </a:r>
            <a:br>
              <a:rPr lang="en" sz="1600"/>
            </a:br>
            <a:r>
              <a:rPr lang="en" sz="1600"/>
              <a:t>No.</a:t>
            </a:r>
            <a:endParaRPr sz="1600"/>
          </a:p>
          <a:p>
            <a:pPr marL="0" lvl="0" indent="0" algn="l" rtl="0">
              <a:spcBef>
                <a:spcPts val="1000"/>
              </a:spcBef>
              <a:spcAft>
                <a:spcPts val="0"/>
              </a:spcAft>
              <a:buNone/>
            </a:pPr>
            <a:r>
              <a:rPr lang="en" sz="1600" b="1"/>
              <a:t>Time and Space complexity: </a:t>
            </a:r>
            <a:br>
              <a:rPr lang="en" sz="1600" b="1"/>
            </a:br>
            <a:r>
              <a:rPr lang="en" sz="1600"/>
              <a:t>Worst case O(b</a:t>
            </a:r>
            <a:r>
              <a:rPr lang="en" sz="1600" baseline="30000"/>
              <a:t>m</a:t>
            </a:r>
            <a:r>
              <a:rPr lang="en" sz="1600"/>
              <a:t>) nodes</a:t>
            </a:r>
            <a:br>
              <a:rPr lang="en" sz="1600"/>
            </a:br>
            <a:r>
              <a:rPr lang="en" sz="1200"/>
              <a:t>m - max depth of any node</a:t>
            </a:r>
            <a:br>
              <a:rPr lang="en" sz="1200"/>
            </a:br>
            <a:r>
              <a:rPr lang="en" sz="1200"/>
              <a:t>b - branching factor</a:t>
            </a:r>
            <a:endParaRPr sz="1200"/>
          </a:p>
          <a:p>
            <a:pPr marL="0" lvl="0" indent="0" algn="l" rtl="0">
              <a:spcBef>
                <a:spcPts val="1000"/>
              </a:spcBef>
              <a:spcAft>
                <a:spcPts val="1000"/>
              </a:spcAft>
              <a:buNone/>
            </a:pPr>
            <a:r>
              <a:rPr lang="en" sz="1600"/>
              <a:t>Complexity can be reduced substantially</a:t>
            </a:r>
            <a:br>
              <a:rPr lang="en" sz="1600"/>
            </a:br>
            <a:r>
              <a:rPr lang="en" sz="1600"/>
              <a:t>with good heuristics.</a:t>
            </a:r>
            <a:endParaRPr sz="1200"/>
          </a:p>
        </p:txBody>
      </p:sp>
      <p:grpSp>
        <p:nvGrpSpPr>
          <p:cNvPr id="264" name="Google Shape;264;p36"/>
          <p:cNvGrpSpPr/>
          <p:nvPr/>
        </p:nvGrpSpPr>
        <p:grpSpPr>
          <a:xfrm>
            <a:off x="4352780" y="1937976"/>
            <a:ext cx="4526807" cy="2736323"/>
            <a:chOff x="3845150" y="1171451"/>
            <a:chExt cx="5298849" cy="3203000"/>
          </a:xfrm>
        </p:grpSpPr>
        <p:pic>
          <p:nvPicPr>
            <p:cNvPr id="265" name="Google Shape;265;p36"/>
            <p:cNvPicPr preferRelativeResize="0"/>
            <p:nvPr/>
          </p:nvPicPr>
          <p:blipFill>
            <a:blip r:embed="rId4">
              <a:alphaModFix/>
            </a:blip>
            <a:stretch>
              <a:fillRect/>
            </a:stretch>
          </p:blipFill>
          <p:spPr>
            <a:xfrm>
              <a:off x="3845150" y="1171451"/>
              <a:ext cx="5298849" cy="3203000"/>
            </a:xfrm>
            <a:prstGeom prst="rect">
              <a:avLst/>
            </a:prstGeom>
            <a:noFill/>
            <a:ln>
              <a:noFill/>
            </a:ln>
          </p:spPr>
        </p:pic>
        <p:sp>
          <p:nvSpPr>
            <p:cNvPr id="266" name="Google Shape;266;p36"/>
            <p:cNvSpPr/>
            <p:nvPr/>
          </p:nvSpPr>
          <p:spPr>
            <a:xfrm>
              <a:off x="6187160" y="2348827"/>
              <a:ext cx="267600" cy="26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6"/>
            <p:cNvSpPr/>
            <p:nvPr/>
          </p:nvSpPr>
          <p:spPr>
            <a:xfrm>
              <a:off x="7976746" y="1853908"/>
              <a:ext cx="90600" cy="90900"/>
            </a:xfrm>
            <a:prstGeom prst="ellipse">
              <a:avLst/>
            </a:prstGeom>
            <a:solidFill>
              <a:srgbClr val="FF0000"/>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36"/>
          <p:cNvSpPr/>
          <p:nvPr/>
        </p:nvSpPr>
        <p:spPr>
          <a:xfrm>
            <a:off x="7347700" y="2058725"/>
            <a:ext cx="716300" cy="368100"/>
          </a:xfrm>
          <a:custGeom>
            <a:avLst/>
            <a:gdLst/>
            <a:ahLst/>
            <a:cxnLst/>
            <a:rect l="l" t="t" r="r" b="b"/>
            <a:pathLst>
              <a:path w="28652" h="14724" extrusionOk="0">
                <a:moveTo>
                  <a:pt x="28652" y="14724"/>
                </a:moveTo>
                <a:cubicBezTo>
                  <a:pt x="18170" y="12394"/>
                  <a:pt x="10738" y="0"/>
                  <a:pt x="0" y="0"/>
                </a:cubicBezTo>
              </a:path>
            </a:pathLst>
          </a:custGeom>
          <a:noFill/>
          <a:ln w="9525" cap="flat" cmpd="sng">
            <a:solidFill>
              <a:schemeClr val="dk2"/>
            </a:solidFill>
            <a:prstDash val="solid"/>
            <a:round/>
            <a:headEnd type="none" w="med" len="med"/>
            <a:tailEnd type="stealth" w="med" len="med"/>
          </a:ln>
        </p:spPr>
      </p:sp>
      <p:sp>
        <p:nvSpPr>
          <p:cNvPr id="269" name="Google Shape;269;p36"/>
          <p:cNvSpPr/>
          <p:nvPr/>
        </p:nvSpPr>
        <p:spPr>
          <a:xfrm>
            <a:off x="8163500" y="2486525"/>
            <a:ext cx="248725" cy="547175"/>
          </a:xfrm>
          <a:custGeom>
            <a:avLst/>
            <a:gdLst/>
            <a:ahLst/>
            <a:cxnLst/>
            <a:rect l="l" t="t" r="r" b="b"/>
            <a:pathLst>
              <a:path w="9949" h="21887" extrusionOk="0">
                <a:moveTo>
                  <a:pt x="0" y="0"/>
                </a:moveTo>
                <a:cubicBezTo>
                  <a:pt x="7603" y="2534"/>
                  <a:pt x="9949" y="13873"/>
                  <a:pt x="9949" y="21887"/>
                </a:cubicBezTo>
              </a:path>
            </a:pathLst>
          </a:custGeom>
          <a:noFill/>
          <a:ln w="9525" cap="flat" cmpd="sng">
            <a:solidFill>
              <a:schemeClr val="dk2"/>
            </a:solidFill>
            <a:prstDash val="solid"/>
            <a:round/>
            <a:headEnd type="none" w="med" len="med"/>
            <a:tailEnd type="stealth" w="med" len="med"/>
          </a:ln>
        </p:spPr>
      </p:sp>
      <p:sp>
        <p:nvSpPr>
          <p:cNvPr id="270" name="Google Shape;270;p36"/>
          <p:cNvSpPr/>
          <p:nvPr/>
        </p:nvSpPr>
        <p:spPr>
          <a:xfrm>
            <a:off x="8193350" y="2406925"/>
            <a:ext cx="417850" cy="537250"/>
          </a:xfrm>
          <a:custGeom>
            <a:avLst/>
            <a:gdLst/>
            <a:ahLst/>
            <a:cxnLst/>
            <a:rect l="l" t="t" r="r" b="b"/>
            <a:pathLst>
              <a:path w="16714" h="21490" extrusionOk="0">
                <a:moveTo>
                  <a:pt x="16714" y="21490"/>
                </a:moveTo>
                <a:cubicBezTo>
                  <a:pt x="10297" y="15073"/>
                  <a:pt x="9075" y="0"/>
                  <a:pt x="0" y="0"/>
                </a:cubicBezTo>
              </a:path>
            </a:pathLst>
          </a:custGeom>
          <a:noFill/>
          <a:ln w="9525" cap="flat" cmpd="sng">
            <a:solidFill>
              <a:schemeClr val="dk2"/>
            </a:solidFill>
            <a:prstDash val="solid"/>
            <a:round/>
            <a:headEnd type="none" w="med" len="med"/>
            <a:tailEnd type="stealth" w="med" len="med"/>
          </a:ln>
        </p:spPr>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1000"/>
                                        <p:tgtEl>
                                          <p:spTgt spid="2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8"/>
                                        </p:tgtEl>
                                        <p:attrNameLst>
                                          <p:attrName>style.visibility</p:attrName>
                                        </p:attrNameLst>
                                      </p:cBhvr>
                                      <p:to>
                                        <p:strVal val="visible"/>
                                      </p:to>
                                    </p:set>
                                    <p:animEffect transition="in" filter="fade">
                                      <p:cBhvr>
                                        <p:cTn id="12" dur="1000"/>
                                        <p:tgtEl>
                                          <p:spTgt spid="268"/>
                                        </p:tgtEl>
                                      </p:cBhvr>
                                    </p:animEffect>
                                  </p:childTnLst>
                                </p:cTn>
                              </p:par>
                              <p:par>
                                <p:cTn id="13" presetID="10" presetClass="entr" presetSubtype="0" fill="hold" nodeType="withEffect">
                                  <p:stCondLst>
                                    <p:cond delay="0"/>
                                  </p:stCondLst>
                                  <p:childTnLst>
                                    <p:set>
                                      <p:cBhvr>
                                        <p:cTn id="14" dur="1" fill="hold">
                                          <p:stCondLst>
                                            <p:cond delay="0"/>
                                          </p:stCondLst>
                                        </p:cTn>
                                        <p:tgtEl>
                                          <p:spTgt spid="269"/>
                                        </p:tgtEl>
                                        <p:attrNameLst>
                                          <p:attrName>style.visibility</p:attrName>
                                        </p:attrNameLst>
                                      </p:cBhvr>
                                      <p:to>
                                        <p:strVal val="visible"/>
                                      </p:to>
                                    </p:set>
                                    <p:animEffect transition="in" filter="fade">
                                      <p:cBhvr>
                                        <p:cTn id="15" dur="1000"/>
                                        <p:tgtEl>
                                          <p:spTgt spid="269"/>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70"/>
                                        </p:tgtEl>
                                        <p:attrNameLst>
                                          <p:attrName>style.visibility</p:attrName>
                                        </p:attrNameLst>
                                      </p:cBhvr>
                                      <p:to>
                                        <p:strVal val="visible"/>
                                      </p:to>
                                    </p:set>
                                    <p:animEffect transition="in" filter="fade">
                                      <p:cBhvr>
                                        <p:cTn id="19" dur="1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Search</a:t>
            </a:r>
            <a:endParaRPr/>
          </a:p>
        </p:txBody>
      </p:sp>
      <p:sp>
        <p:nvSpPr>
          <p:cNvPr id="276" name="Google Shape;276;p37"/>
          <p:cNvSpPr txBox="1">
            <a:spLocks noGrp="1"/>
          </p:cNvSpPr>
          <p:nvPr>
            <p:ph type="body" idx="1"/>
          </p:nvPr>
        </p:nvSpPr>
        <p:spPr>
          <a:xfrm>
            <a:off x="311700" y="1152475"/>
            <a:ext cx="8520600" cy="8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Combination of </a:t>
            </a:r>
            <a:r>
              <a:rPr lang="en" b="1"/>
              <a:t>g(n), the cost to reach the node</a:t>
            </a:r>
            <a:r>
              <a:rPr lang="en"/>
              <a:t>, and </a:t>
            </a:r>
            <a:r>
              <a:rPr lang="en" b="1"/>
              <a:t>h(n), the cost to get from the node to the goal</a:t>
            </a:r>
            <a:r>
              <a:rPr lang="en"/>
              <a:t>.</a:t>
            </a:r>
            <a:endParaRPr/>
          </a:p>
          <a:p>
            <a:pPr marL="0" lvl="0" indent="0" algn="l" rtl="0">
              <a:spcBef>
                <a:spcPts val="1600"/>
              </a:spcBef>
              <a:spcAft>
                <a:spcPts val="1600"/>
              </a:spcAft>
              <a:buNone/>
            </a:pPr>
            <a:endParaRPr/>
          </a:p>
        </p:txBody>
      </p:sp>
      <p:pic>
        <p:nvPicPr>
          <p:cNvPr id="277" name="Google Shape;277;p37"/>
          <p:cNvPicPr preferRelativeResize="0"/>
          <p:nvPr/>
        </p:nvPicPr>
        <p:blipFill>
          <a:blip r:embed="rId3">
            <a:alphaModFix/>
          </a:blip>
          <a:stretch>
            <a:fillRect/>
          </a:stretch>
        </p:blipFill>
        <p:spPr>
          <a:xfrm>
            <a:off x="5220375" y="1920075"/>
            <a:ext cx="3726600" cy="2747725"/>
          </a:xfrm>
          <a:prstGeom prst="rect">
            <a:avLst/>
          </a:prstGeom>
          <a:noFill/>
          <a:ln>
            <a:noFill/>
          </a:ln>
        </p:spPr>
      </p:pic>
      <p:sp>
        <p:nvSpPr>
          <p:cNvPr id="278" name="Google Shape;278;p37"/>
          <p:cNvSpPr txBox="1"/>
          <p:nvPr/>
        </p:nvSpPr>
        <p:spPr>
          <a:xfrm>
            <a:off x="311700" y="1999675"/>
            <a:ext cx="47379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dirty="0">
                <a:solidFill>
                  <a:schemeClr val="dk2"/>
                </a:solidFill>
              </a:rPr>
              <a:t>f(n) = g(n) + h(n)</a:t>
            </a:r>
            <a:endParaRPr sz="1800" i="1" dirty="0">
              <a:solidFill>
                <a:schemeClr val="dk2"/>
              </a:solidFill>
            </a:endParaRPr>
          </a:p>
          <a:p>
            <a:pPr marL="0" lvl="0" indent="0" algn="l" rtl="0">
              <a:lnSpc>
                <a:spcPct val="115000"/>
              </a:lnSpc>
              <a:spcBef>
                <a:spcPts val="1600"/>
              </a:spcBef>
              <a:spcAft>
                <a:spcPts val="0"/>
              </a:spcAft>
              <a:buNone/>
            </a:pPr>
            <a:r>
              <a:rPr lang="en" sz="1800" i="1" dirty="0">
                <a:solidFill>
                  <a:schemeClr val="dk2"/>
                </a:solidFill>
              </a:rPr>
              <a:t>Estimated cost of the cheapest solution through n.</a:t>
            </a:r>
            <a:endParaRPr sz="1800" i="1" dirty="0">
              <a:solidFill>
                <a:schemeClr val="dk2"/>
              </a:solidFill>
            </a:endParaRPr>
          </a:p>
          <a:p>
            <a:pPr marL="0" lvl="0" indent="0" algn="l" rtl="0">
              <a:lnSpc>
                <a:spcPct val="115000"/>
              </a:lnSpc>
              <a:spcBef>
                <a:spcPts val="1600"/>
              </a:spcBef>
              <a:spcAft>
                <a:spcPts val="1600"/>
              </a:spcAft>
              <a:buNone/>
            </a:pPr>
            <a:endParaRPr sz="1800" dirty="0">
              <a:solidFill>
                <a:schemeClr val="dk2"/>
              </a:solidFill>
            </a:endParaRPr>
          </a:p>
        </p:txBody>
      </p:sp>
      <p:sp>
        <p:nvSpPr>
          <p:cNvPr id="5" name="TextBox 4">
            <a:extLst>
              <a:ext uri="{FF2B5EF4-FFF2-40B4-BE49-F238E27FC236}">
                <a16:creationId xmlns:a16="http://schemas.microsoft.com/office/drawing/2014/main" id="{4B97A874-ED84-466A-A2EE-0DB76BF4FD9B}"/>
              </a:ext>
            </a:extLst>
          </p:cNvPr>
          <p:cNvSpPr txBox="1"/>
          <p:nvPr/>
        </p:nvSpPr>
        <p:spPr>
          <a:xfrm>
            <a:off x="8581025" y="2836049"/>
            <a:ext cx="562975" cy="307777"/>
          </a:xfrm>
          <a:prstGeom prst="rect">
            <a:avLst/>
          </a:prstGeom>
          <a:noFill/>
        </p:spPr>
        <p:txBody>
          <a:bodyPr wrap="none" rtlCol="0">
            <a:spAutoFit/>
          </a:bodyPr>
          <a:lstStyle/>
          <a:p>
            <a:r>
              <a:rPr lang="en-SG" dirty="0"/>
              <a:t>Goal</a:t>
            </a:r>
          </a:p>
        </p:txBody>
      </p:sp>
      <p:sp>
        <p:nvSpPr>
          <p:cNvPr id="10" name="TextBox 9">
            <a:extLst>
              <a:ext uri="{FF2B5EF4-FFF2-40B4-BE49-F238E27FC236}">
                <a16:creationId xmlns:a16="http://schemas.microsoft.com/office/drawing/2014/main" id="{9CBBC2E0-485F-4782-894F-4CA52EB204F2}"/>
              </a:ext>
            </a:extLst>
          </p:cNvPr>
          <p:cNvSpPr txBox="1"/>
          <p:nvPr/>
        </p:nvSpPr>
        <p:spPr>
          <a:xfrm>
            <a:off x="5011387" y="2550371"/>
            <a:ext cx="562975" cy="307777"/>
          </a:xfrm>
          <a:prstGeom prst="rect">
            <a:avLst/>
          </a:prstGeom>
          <a:noFill/>
        </p:spPr>
        <p:txBody>
          <a:bodyPr wrap="none" rtlCol="0">
            <a:spAutoFit/>
          </a:bodyPr>
          <a:lstStyle/>
          <a:p>
            <a:r>
              <a:rPr lang="en-SG" dirty="0"/>
              <a:t>Start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8"/>
          <p:cNvSpPr txBox="1">
            <a:spLocks noGrp="1"/>
          </p:cNvSpPr>
          <p:nvPr>
            <p:ph type="title"/>
          </p:nvPr>
        </p:nvSpPr>
        <p:spPr>
          <a:xfrm rot="-5400000">
            <a:off x="-645225" y="766800"/>
            <a:ext cx="197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Search</a:t>
            </a:r>
            <a:endParaRPr/>
          </a:p>
        </p:txBody>
      </p:sp>
      <p:pic>
        <p:nvPicPr>
          <p:cNvPr id="284" name="Google Shape;284;p38"/>
          <p:cNvPicPr preferRelativeResize="0"/>
          <p:nvPr/>
        </p:nvPicPr>
        <p:blipFill rotWithShape="1">
          <a:blip r:embed="rId4">
            <a:alphaModFix/>
          </a:blip>
          <a:srcRect b="66799"/>
          <a:stretch/>
        </p:blipFill>
        <p:spPr>
          <a:xfrm>
            <a:off x="1488075" y="214175"/>
            <a:ext cx="6826974" cy="1606450"/>
          </a:xfrm>
          <a:prstGeom prst="rect">
            <a:avLst/>
          </a:prstGeom>
          <a:noFill/>
          <a:ln>
            <a:noFill/>
          </a:ln>
        </p:spPr>
      </p:pic>
      <p:pic>
        <p:nvPicPr>
          <p:cNvPr id="285" name="Google Shape;285;p38"/>
          <p:cNvPicPr preferRelativeResize="0"/>
          <p:nvPr/>
        </p:nvPicPr>
        <p:blipFill rotWithShape="1">
          <a:blip r:embed="rId4">
            <a:alphaModFix/>
          </a:blip>
          <a:srcRect t="62191"/>
          <a:stretch/>
        </p:blipFill>
        <p:spPr>
          <a:xfrm>
            <a:off x="1488075" y="3183825"/>
            <a:ext cx="6826974" cy="1829475"/>
          </a:xfrm>
          <a:prstGeom prst="rect">
            <a:avLst/>
          </a:prstGeom>
          <a:noFill/>
          <a:ln>
            <a:noFill/>
          </a:ln>
        </p:spPr>
      </p:pic>
      <p:pic>
        <p:nvPicPr>
          <p:cNvPr id="286" name="Google Shape;286;p38"/>
          <p:cNvPicPr preferRelativeResize="0"/>
          <p:nvPr/>
        </p:nvPicPr>
        <p:blipFill rotWithShape="1">
          <a:blip r:embed="rId4">
            <a:alphaModFix/>
          </a:blip>
          <a:srcRect t="34610" b="37052"/>
          <a:stretch/>
        </p:blipFill>
        <p:spPr>
          <a:xfrm>
            <a:off x="1488075" y="1812750"/>
            <a:ext cx="6826974" cy="1371074"/>
          </a:xfrm>
          <a:prstGeom prst="rect">
            <a:avLst/>
          </a:prstGeom>
          <a:noFill/>
          <a:ln>
            <a:noFill/>
          </a:ln>
        </p:spPr>
      </p:pic>
      <p:sp>
        <p:nvSpPr>
          <p:cNvPr id="7" name="TextBox 6">
            <a:extLst>
              <a:ext uri="{FF2B5EF4-FFF2-40B4-BE49-F238E27FC236}">
                <a16:creationId xmlns:a16="http://schemas.microsoft.com/office/drawing/2014/main" id="{762A0CA9-714F-44CD-8B10-54FE4ED26140}"/>
              </a:ext>
            </a:extLst>
          </p:cNvPr>
          <p:cNvSpPr txBox="1"/>
          <p:nvPr/>
        </p:nvSpPr>
        <p:spPr>
          <a:xfrm>
            <a:off x="5986462" y="534966"/>
            <a:ext cx="1864519" cy="318998"/>
          </a:xfrm>
          <a:prstGeom prst="rect">
            <a:avLst/>
          </a:prstGeom>
          <a:noFill/>
        </p:spPr>
        <p:txBody>
          <a:bodyPr wrap="square">
            <a:spAutoFit/>
          </a:bodyPr>
          <a:lstStyle/>
          <a:p>
            <a:pPr marL="0" lvl="0" indent="0" algn="l" rtl="0">
              <a:lnSpc>
                <a:spcPct val="115000"/>
              </a:lnSpc>
              <a:spcBef>
                <a:spcPts val="0"/>
              </a:spcBef>
              <a:spcAft>
                <a:spcPts val="0"/>
              </a:spcAft>
              <a:buNone/>
            </a:pPr>
            <a:r>
              <a:rPr lang="pt-BR" sz="1400" b="1" i="1" dirty="0">
                <a:solidFill>
                  <a:srgbClr val="FF0000"/>
                </a:solidFill>
              </a:rPr>
              <a:t>f(n) = g(n) + h(n)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1000"/>
                                        <p:tgtEl>
                                          <p:spTgt spid="2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
                                        </p:tgtEl>
                                        <p:attrNameLst>
                                          <p:attrName>style.visibility</p:attrName>
                                        </p:attrNameLst>
                                      </p:cBhvr>
                                      <p:to>
                                        <p:strVal val="visible"/>
                                      </p:to>
                                    </p:set>
                                    <p:animEffect transition="in" filter="fade">
                                      <p:cBhvr>
                                        <p:cTn id="12" dur="10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9"/>
          <p:cNvSpPr txBox="1">
            <a:spLocks noGrp="1"/>
          </p:cNvSpPr>
          <p:nvPr>
            <p:ph type="title"/>
          </p:nvPr>
        </p:nvSpPr>
        <p:spPr>
          <a:xfrm rot="-5400000">
            <a:off x="-645225" y="766800"/>
            <a:ext cx="197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Search</a:t>
            </a:r>
            <a:endParaRPr/>
          </a:p>
        </p:txBody>
      </p:sp>
      <p:pic>
        <p:nvPicPr>
          <p:cNvPr id="292" name="Google Shape;292;p39"/>
          <p:cNvPicPr preferRelativeResize="0"/>
          <p:nvPr/>
        </p:nvPicPr>
        <p:blipFill rotWithShape="1">
          <a:blip r:embed="rId4">
            <a:alphaModFix/>
          </a:blip>
          <a:srcRect b="61140"/>
          <a:stretch/>
        </p:blipFill>
        <p:spPr>
          <a:xfrm>
            <a:off x="1050350" y="0"/>
            <a:ext cx="6873750" cy="1880300"/>
          </a:xfrm>
          <a:prstGeom prst="rect">
            <a:avLst/>
          </a:prstGeom>
          <a:noFill/>
          <a:ln>
            <a:noFill/>
          </a:ln>
        </p:spPr>
      </p:pic>
      <p:pic>
        <p:nvPicPr>
          <p:cNvPr id="293" name="Google Shape;293;p39"/>
          <p:cNvPicPr preferRelativeResize="0"/>
          <p:nvPr/>
        </p:nvPicPr>
        <p:blipFill rotWithShape="1">
          <a:blip r:embed="rId4">
            <a:alphaModFix/>
          </a:blip>
          <a:srcRect t="39039"/>
          <a:stretch/>
        </p:blipFill>
        <p:spPr>
          <a:xfrm>
            <a:off x="1050125" y="1812525"/>
            <a:ext cx="6873750" cy="2949749"/>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Search</a:t>
            </a:r>
            <a:endParaRPr/>
          </a:p>
        </p:txBody>
      </p:sp>
      <p:sp>
        <p:nvSpPr>
          <p:cNvPr id="299" name="Google Shape;299;p40"/>
          <p:cNvSpPr txBox="1">
            <a:spLocks noGrp="1"/>
          </p:cNvSpPr>
          <p:nvPr>
            <p:ph type="body" idx="1"/>
          </p:nvPr>
        </p:nvSpPr>
        <p:spPr>
          <a:xfrm>
            <a:off x="311700" y="1152475"/>
            <a:ext cx="8193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t>Both Complete and Optimal.</a:t>
            </a:r>
            <a:br>
              <a:rPr lang="en" sz="1600"/>
            </a:br>
            <a:r>
              <a:rPr lang="en" sz="1600"/>
              <a:t>Two conditions for optimality:</a:t>
            </a:r>
            <a:endParaRPr sz="1600"/>
          </a:p>
          <a:p>
            <a:pPr marL="457200" lvl="0" indent="-317500" algn="l" rtl="0">
              <a:lnSpc>
                <a:spcPct val="100000"/>
              </a:lnSpc>
              <a:spcBef>
                <a:spcPts val="1000"/>
              </a:spcBef>
              <a:spcAft>
                <a:spcPts val="0"/>
              </a:spcAft>
              <a:buSzPts val="1400"/>
              <a:buAutoNum type="arabicPeriod"/>
            </a:pPr>
            <a:r>
              <a:rPr lang="en" sz="1400" b="1"/>
              <a:t>Admissibility: </a:t>
            </a:r>
            <a:br>
              <a:rPr lang="en" sz="1400" b="1"/>
            </a:br>
            <a:r>
              <a:rPr lang="en" sz="1400"/>
              <a:t>h(n)</a:t>
            </a:r>
            <a:r>
              <a:rPr lang="en" sz="1400" b="1"/>
              <a:t> </a:t>
            </a:r>
            <a:r>
              <a:rPr lang="en" sz="1400"/>
              <a:t>is admissible if it </a:t>
            </a:r>
            <a:r>
              <a:rPr lang="en" sz="1400" b="1"/>
              <a:t>never</a:t>
            </a:r>
            <a:r>
              <a:rPr lang="en" sz="1400"/>
              <a:t> </a:t>
            </a:r>
            <a:r>
              <a:rPr lang="en" sz="1400" b="1"/>
              <a:t>overestimates </a:t>
            </a:r>
            <a:r>
              <a:rPr lang="en" sz="1400"/>
              <a:t>the cost to reach the goal. Nature </a:t>
            </a:r>
            <a:r>
              <a:rPr lang="en" sz="1400" b="1"/>
              <a:t>optimistic </a:t>
            </a:r>
            <a:r>
              <a:rPr lang="en" sz="1400"/>
              <a:t>because they think the cost of solving the problem is less than it actually is. </a:t>
            </a:r>
            <a:endParaRPr sz="1400"/>
          </a:p>
          <a:p>
            <a:pPr marL="457200" lvl="0" indent="0" algn="ctr" rtl="0">
              <a:lnSpc>
                <a:spcPct val="100000"/>
              </a:lnSpc>
              <a:spcBef>
                <a:spcPts val="1000"/>
              </a:spcBef>
              <a:spcAft>
                <a:spcPts val="0"/>
              </a:spcAft>
              <a:buNone/>
            </a:pPr>
            <a:r>
              <a:rPr lang="en" sz="1400" b="1"/>
              <a:t>0 ≤ h(n) ≤ h*(n)</a:t>
            </a:r>
            <a:endParaRPr sz="1400" b="1"/>
          </a:p>
          <a:p>
            <a:pPr marL="457200" lvl="0" indent="0" algn="l" rtl="0">
              <a:lnSpc>
                <a:spcPct val="100000"/>
              </a:lnSpc>
              <a:spcBef>
                <a:spcPts val="1000"/>
              </a:spcBef>
              <a:spcAft>
                <a:spcPts val="0"/>
              </a:spcAft>
              <a:buNone/>
            </a:pPr>
            <a:r>
              <a:rPr lang="en" sz="1400">
                <a:solidFill>
                  <a:srgbClr val="FF0000"/>
                </a:solidFill>
              </a:rPr>
              <a:t>Is the straight-line distance to Bucharest heuristic admissible?</a:t>
            </a:r>
            <a:endParaRPr sz="1400">
              <a:solidFill>
                <a:srgbClr val="FF0000"/>
              </a:solidFill>
            </a:endParaRPr>
          </a:p>
          <a:p>
            <a:pPr marL="457200" lvl="0" indent="-317500" algn="l" rtl="0">
              <a:lnSpc>
                <a:spcPct val="100000"/>
              </a:lnSpc>
              <a:spcBef>
                <a:spcPts val="1000"/>
              </a:spcBef>
              <a:spcAft>
                <a:spcPts val="0"/>
              </a:spcAft>
              <a:buSzPts val="1400"/>
              <a:buAutoNum type="arabicPeriod"/>
            </a:pPr>
            <a:r>
              <a:rPr lang="en" sz="1400" b="1"/>
              <a:t>Consistency:</a:t>
            </a:r>
            <a:r>
              <a:rPr lang="en" sz="1400"/>
              <a:t> </a:t>
            </a:r>
            <a:br>
              <a:rPr lang="en" sz="1400"/>
            </a:br>
            <a:r>
              <a:rPr lang="en" sz="1400"/>
              <a:t>h(n) is consistent if for every node n and every successor n’ of n, the estimated cost of reaching the goal from n is no greater than the step cost of getting to n’ plus the estimated cost of reaching the goal from n’: </a:t>
            </a:r>
            <a:endParaRPr sz="1400"/>
          </a:p>
          <a:p>
            <a:pPr marL="457200" lvl="0" indent="0" algn="ctr" rtl="0">
              <a:lnSpc>
                <a:spcPct val="100000"/>
              </a:lnSpc>
              <a:spcBef>
                <a:spcPts val="1000"/>
              </a:spcBef>
              <a:spcAft>
                <a:spcPts val="0"/>
              </a:spcAft>
              <a:buNone/>
            </a:pPr>
            <a:r>
              <a:rPr lang="en" sz="1400" b="1"/>
              <a:t>h(n) ≤ c(n, a, n’) + h(n’) </a:t>
            </a:r>
            <a:endParaRPr sz="1400" b="1"/>
          </a:p>
          <a:p>
            <a:pPr marL="457200" lvl="0" indent="0" algn="l" rtl="0">
              <a:lnSpc>
                <a:spcPct val="100000"/>
              </a:lnSpc>
              <a:spcBef>
                <a:spcPts val="1000"/>
              </a:spcBef>
              <a:spcAft>
                <a:spcPts val="0"/>
              </a:spcAft>
              <a:buNone/>
            </a:pPr>
            <a:r>
              <a:rPr lang="en" sz="1400"/>
              <a:t>Every consistent heuristic is also admissible.</a:t>
            </a:r>
            <a:endParaRPr sz="1400"/>
          </a:p>
          <a:p>
            <a:pPr marL="0" lvl="0" indent="0" algn="l" rtl="0">
              <a:lnSpc>
                <a:spcPct val="100000"/>
              </a:lnSpc>
              <a:spcBef>
                <a:spcPts val="0"/>
              </a:spcBef>
              <a:spcAft>
                <a:spcPts val="1000"/>
              </a:spcAft>
              <a:buNone/>
            </a:pPr>
            <a:endParaRPr sz="1200"/>
          </a:p>
        </p:txBody>
      </p:sp>
      <p:grpSp>
        <p:nvGrpSpPr>
          <p:cNvPr id="300" name="Google Shape;300;p40"/>
          <p:cNvGrpSpPr/>
          <p:nvPr/>
        </p:nvGrpSpPr>
        <p:grpSpPr>
          <a:xfrm>
            <a:off x="6519075" y="123575"/>
            <a:ext cx="2647875" cy="1819900"/>
            <a:chOff x="6366675" y="199775"/>
            <a:chExt cx="2647875" cy="1819900"/>
          </a:xfrm>
        </p:grpSpPr>
        <p:sp>
          <p:nvSpPr>
            <p:cNvPr id="301" name="Google Shape;301;p40"/>
            <p:cNvSpPr/>
            <p:nvPr/>
          </p:nvSpPr>
          <p:spPr>
            <a:xfrm>
              <a:off x="8111225" y="1755975"/>
              <a:ext cx="263700" cy="263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n</a:t>
              </a:r>
              <a:endParaRPr/>
            </a:p>
          </p:txBody>
        </p:sp>
        <p:sp>
          <p:nvSpPr>
            <p:cNvPr id="302" name="Google Shape;302;p40"/>
            <p:cNvSpPr/>
            <p:nvPr/>
          </p:nvSpPr>
          <p:spPr>
            <a:xfrm>
              <a:off x="6497950" y="689650"/>
              <a:ext cx="263700" cy="263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n’</a:t>
              </a:r>
              <a:endParaRPr/>
            </a:p>
          </p:txBody>
        </p:sp>
        <p:sp>
          <p:nvSpPr>
            <p:cNvPr id="303" name="Google Shape;303;p40"/>
            <p:cNvSpPr/>
            <p:nvPr/>
          </p:nvSpPr>
          <p:spPr>
            <a:xfrm>
              <a:off x="7547975" y="599525"/>
              <a:ext cx="263700" cy="263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t>g</a:t>
              </a:r>
              <a:endParaRPr/>
            </a:p>
          </p:txBody>
        </p:sp>
        <p:cxnSp>
          <p:nvCxnSpPr>
            <p:cNvPr id="304" name="Google Shape;304;p40"/>
            <p:cNvCxnSpPr>
              <a:stCxn id="301" idx="1"/>
              <a:endCxn id="303" idx="5"/>
            </p:cNvCxnSpPr>
            <p:nvPr/>
          </p:nvCxnSpPr>
          <p:spPr>
            <a:xfrm rot="10800000">
              <a:off x="7773043" y="824693"/>
              <a:ext cx="376800" cy="969900"/>
            </a:xfrm>
            <a:prstGeom prst="straightConnector1">
              <a:avLst/>
            </a:prstGeom>
            <a:noFill/>
            <a:ln w="9525" cap="flat" cmpd="sng">
              <a:solidFill>
                <a:schemeClr val="dk2"/>
              </a:solidFill>
              <a:prstDash val="solid"/>
              <a:round/>
              <a:headEnd type="none" w="med" len="med"/>
              <a:tailEnd type="none" w="med" len="med"/>
            </a:ln>
          </p:spPr>
        </p:cxnSp>
        <p:cxnSp>
          <p:nvCxnSpPr>
            <p:cNvPr id="305" name="Google Shape;305;p40"/>
            <p:cNvCxnSpPr>
              <a:stCxn id="302" idx="6"/>
              <a:endCxn id="303" idx="2"/>
            </p:cNvCxnSpPr>
            <p:nvPr/>
          </p:nvCxnSpPr>
          <p:spPr>
            <a:xfrm rot="10800000" flipH="1">
              <a:off x="6761650" y="731500"/>
              <a:ext cx="786300" cy="90000"/>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40"/>
            <p:cNvCxnSpPr>
              <a:stCxn id="301" idx="2"/>
              <a:endCxn id="302" idx="5"/>
            </p:cNvCxnSpPr>
            <p:nvPr/>
          </p:nvCxnSpPr>
          <p:spPr>
            <a:xfrm rot="10800000">
              <a:off x="6723125" y="914625"/>
              <a:ext cx="1388100" cy="973200"/>
            </a:xfrm>
            <a:prstGeom prst="straightConnector1">
              <a:avLst/>
            </a:prstGeom>
            <a:noFill/>
            <a:ln w="9525" cap="flat" cmpd="sng">
              <a:solidFill>
                <a:schemeClr val="dk2"/>
              </a:solidFill>
              <a:prstDash val="solid"/>
              <a:round/>
              <a:headEnd type="none" w="med" len="med"/>
              <a:tailEnd type="none" w="med" len="med"/>
            </a:ln>
          </p:spPr>
        </p:cxnSp>
        <p:sp>
          <p:nvSpPr>
            <p:cNvPr id="307" name="Google Shape;307;p40"/>
            <p:cNvSpPr txBox="1"/>
            <p:nvPr/>
          </p:nvSpPr>
          <p:spPr>
            <a:xfrm>
              <a:off x="6549750" y="199775"/>
              <a:ext cx="10887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2"/>
                  </a:solidFill>
                </a:rPr>
                <a:t>h(n’)</a:t>
              </a:r>
              <a:endParaRPr/>
            </a:p>
          </p:txBody>
        </p:sp>
        <p:sp>
          <p:nvSpPr>
            <p:cNvPr id="308" name="Google Shape;308;p40"/>
            <p:cNvSpPr txBox="1"/>
            <p:nvPr/>
          </p:nvSpPr>
          <p:spPr>
            <a:xfrm>
              <a:off x="7925850" y="1017713"/>
              <a:ext cx="10887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2"/>
                  </a:solidFill>
                </a:rPr>
                <a:t>h(n)</a:t>
              </a:r>
              <a:endParaRPr/>
            </a:p>
          </p:txBody>
        </p:sp>
        <p:sp>
          <p:nvSpPr>
            <p:cNvPr id="309" name="Google Shape;309;p40"/>
            <p:cNvSpPr txBox="1"/>
            <p:nvPr/>
          </p:nvSpPr>
          <p:spPr>
            <a:xfrm>
              <a:off x="6366675" y="1222450"/>
              <a:ext cx="1088700" cy="43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2"/>
                  </a:solidFill>
                </a:rPr>
                <a:t>c(n,a,n’)</a:t>
              </a:r>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xEl>
                                              <p:pRg st="0" end="0"/>
                                            </p:txEl>
                                          </p:spTgt>
                                        </p:tgtEl>
                                        <p:attrNameLst>
                                          <p:attrName>style.visibility</p:attrName>
                                        </p:attrNameLst>
                                      </p:cBhvr>
                                      <p:to>
                                        <p:strVal val="visible"/>
                                      </p:to>
                                    </p:set>
                                    <p:animEffect transition="in" filter="fade">
                                      <p:cBhvr>
                                        <p:cTn id="7" dur="1000"/>
                                        <p:tgtEl>
                                          <p:spTgt spid="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
                                            <p:txEl>
                                              <p:pRg st="1" end="1"/>
                                            </p:txEl>
                                          </p:spTgt>
                                        </p:tgtEl>
                                        <p:attrNameLst>
                                          <p:attrName>style.visibility</p:attrName>
                                        </p:attrNameLst>
                                      </p:cBhvr>
                                      <p:to>
                                        <p:strVal val="visible"/>
                                      </p:to>
                                    </p:set>
                                    <p:animEffect transition="in" filter="fade">
                                      <p:cBhvr>
                                        <p:cTn id="12" dur="1000"/>
                                        <p:tgtEl>
                                          <p:spTgt spid="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9">
                                            <p:txEl>
                                              <p:pRg st="2" end="2"/>
                                            </p:txEl>
                                          </p:spTgt>
                                        </p:tgtEl>
                                        <p:attrNameLst>
                                          <p:attrName>style.visibility</p:attrName>
                                        </p:attrNameLst>
                                      </p:cBhvr>
                                      <p:to>
                                        <p:strVal val="visible"/>
                                      </p:to>
                                    </p:set>
                                    <p:animEffect transition="in" filter="fade">
                                      <p:cBhvr>
                                        <p:cTn id="17" dur="1000"/>
                                        <p:tgtEl>
                                          <p:spTgt spid="2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9">
                                            <p:txEl>
                                              <p:pRg st="3" end="3"/>
                                            </p:txEl>
                                          </p:spTgt>
                                        </p:tgtEl>
                                        <p:attrNameLst>
                                          <p:attrName>style.visibility</p:attrName>
                                        </p:attrNameLst>
                                      </p:cBhvr>
                                      <p:to>
                                        <p:strVal val="visible"/>
                                      </p:to>
                                    </p:set>
                                    <p:animEffect transition="in" filter="fade">
                                      <p:cBhvr>
                                        <p:cTn id="22" dur="1000"/>
                                        <p:tgtEl>
                                          <p:spTgt spid="2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9">
                                            <p:txEl>
                                              <p:pRg st="4" end="4"/>
                                            </p:txEl>
                                          </p:spTgt>
                                        </p:tgtEl>
                                        <p:attrNameLst>
                                          <p:attrName>style.visibility</p:attrName>
                                        </p:attrNameLst>
                                      </p:cBhvr>
                                      <p:to>
                                        <p:strVal val="visible"/>
                                      </p:to>
                                    </p:set>
                                    <p:animEffect transition="in" filter="fade">
                                      <p:cBhvr>
                                        <p:cTn id="27" dur="1000"/>
                                        <p:tgtEl>
                                          <p:spTgt spid="2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9">
                                            <p:txEl>
                                              <p:pRg st="5" end="5"/>
                                            </p:txEl>
                                          </p:spTgt>
                                        </p:tgtEl>
                                        <p:attrNameLst>
                                          <p:attrName>style.visibility</p:attrName>
                                        </p:attrNameLst>
                                      </p:cBhvr>
                                      <p:to>
                                        <p:strVal val="visible"/>
                                      </p:to>
                                    </p:set>
                                    <p:animEffect transition="in" filter="fade">
                                      <p:cBhvr>
                                        <p:cTn id="32" dur="1000"/>
                                        <p:tgtEl>
                                          <p:spTgt spid="2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9">
                                            <p:txEl>
                                              <p:pRg st="6" end="6"/>
                                            </p:txEl>
                                          </p:spTgt>
                                        </p:tgtEl>
                                        <p:attrNameLst>
                                          <p:attrName>style.visibility</p:attrName>
                                        </p:attrNameLst>
                                      </p:cBhvr>
                                      <p:to>
                                        <p:strVal val="visible"/>
                                      </p:to>
                                    </p:set>
                                    <p:animEffect transition="in" filter="fade">
                                      <p:cBhvr>
                                        <p:cTn id="37" dur="1000"/>
                                        <p:tgtEl>
                                          <p:spTgt spid="2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9">
                                            <p:txEl>
                                              <p:pRg st="7" end="7"/>
                                            </p:txEl>
                                          </p:spTgt>
                                        </p:tgtEl>
                                        <p:attrNameLst>
                                          <p:attrName>style.visibility</p:attrName>
                                        </p:attrNameLst>
                                      </p:cBhvr>
                                      <p:to>
                                        <p:strVal val="visible"/>
                                      </p:to>
                                    </p:set>
                                    <p:animEffect transition="in" filter="fade">
                                      <p:cBhvr>
                                        <p:cTn id="42" dur="1000"/>
                                        <p:tgtEl>
                                          <p:spTgt spid="29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0"/>
                                        </p:tgtEl>
                                        <p:attrNameLst>
                                          <p:attrName>style.visibility</p:attrName>
                                        </p:attrNameLst>
                                      </p:cBhvr>
                                      <p:to>
                                        <p:strVal val="visible"/>
                                      </p:to>
                                    </p:set>
                                    <p:animEffect transition="in" filter="fade">
                                      <p:cBhvr>
                                        <p:cTn id="47" dur="10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Search</a:t>
            </a:r>
            <a:endParaRPr/>
          </a:p>
        </p:txBody>
      </p:sp>
      <p:sp>
        <p:nvSpPr>
          <p:cNvPr id="315" name="Google Shape;31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t>Time complexity: </a:t>
            </a:r>
            <a:br>
              <a:rPr lang="en" sz="1600" b="1"/>
            </a:br>
            <a:r>
              <a:rPr lang="en" sz="1600"/>
              <a:t>For constant step costs, O(b</a:t>
            </a:r>
            <a:r>
              <a:rPr lang="en" sz="1600" baseline="30000"/>
              <a:t>𝝐d</a:t>
            </a:r>
            <a:r>
              <a:rPr lang="en" sz="1600"/>
              <a:t>)</a:t>
            </a:r>
            <a:br>
              <a:rPr lang="en" sz="1200"/>
            </a:br>
            <a:r>
              <a:rPr lang="en" sz="1200"/>
              <a:t>b - branching factor</a:t>
            </a:r>
            <a:endParaRPr sz="1200"/>
          </a:p>
          <a:p>
            <a:pPr marL="0" lvl="0" indent="0" algn="l" rtl="0">
              <a:lnSpc>
                <a:spcPct val="100000"/>
              </a:lnSpc>
              <a:spcBef>
                <a:spcPts val="0"/>
              </a:spcBef>
              <a:spcAft>
                <a:spcPts val="0"/>
              </a:spcAft>
              <a:buNone/>
            </a:pPr>
            <a:r>
              <a:rPr lang="en" sz="1200"/>
              <a:t>𝝐 - relative error of heuristics, (h</a:t>
            </a:r>
            <a:r>
              <a:rPr lang="en" sz="1200" baseline="30000"/>
              <a:t>∗</a:t>
            </a:r>
            <a:r>
              <a:rPr lang="en" sz="1200"/>
              <a:t> − h) / h</a:t>
            </a:r>
            <a:r>
              <a:rPr lang="en" sz="1200" baseline="30000"/>
              <a:t>∗</a:t>
            </a:r>
            <a:endParaRPr sz="1200" baseline="30000"/>
          </a:p>
          <a:p>
            <a:pPr marL="0" lvl="0" indent="0" algn="l" rtl="0">
              <a:lnSpc>
                <a:spcPct val="100000"/>
              </a:lnSpc>
              <a:spcBef>
                <a:spcPts val="0"/>
              </a:spcBef>
              <a:spcAft>
                <a:spcPts val="0"/>
              </a:spcAft>
              <a:buNone/>
            </a:pPr>
            <a:r>
              <a:rPr lang="en" sz="1200"/>
              <a:t>d - solution depth</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b="1"/>
              <a:t>Space complexity:  </a:t>
            </a:r>
            <a:endParaRPr sz="1600" b="1"/>
          </a:p>
          <a:p>
            <a:pPr marL="0" lvl="0" indent="0" algn="l" rtl="0">
              <a:lnSpc>
                <a:spcPct val="100000"/>
              </a:lnSpc>
              <a:spcBef>
                <a:spcPts val="0"/>
              </a:spcBef>
              <a:spcAft>
                <a:spcPts val="0"/>
              </a:spcAft>
              <a:buClr>
                <a:schemeClr val="dk1"/>
              </a:buClr>
              <a:buSzPts val="1100"/>
              <a:buFont typeface="Arial"/>
              <a:buNone/>
            </a:pPr>
            <a:r>
              <a:rPr lang="en" sz="1600"/>
              <a:t>O(b</a:t>
            </a:r>
            <a:r>
              <a:rPr lang="en" sz="1600" baseline="30000"/>
              <a:t>d</a:t>
            </a:r>
            <a:r>
              <a:rPr lang="en" sz="1600"/>
              <a:t>)</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400"/>
              <a:t>Impractical to insist on finding an optimal solution, variants to find suboptimal solutions quickly.</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Solving Problem by Searching</a:t>
            </a:r>
            <a:endParaRPr/>
          </a:p>
        </p:txBody>
      </p:sp>
      <p:sp>
        <p:nvSpPr>
          <p:cNvPr id="67" name="Google Shape;67;p15"/>
          <p:cNvSpPr txBox="1">
            <a:spLocks noGrp="1"/>
          </p:cNvSpPr>
          <p:nvPr>
            <p:ph type="body" idx="1"/>
          </p:nvPr>
        </p:nvSpPr>
        <p:spPr>
          <a:xfrm>
            <a:off x="311700" y="1152475"/>
            <a:ext cx="6070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t>Reflex Agents</a:t>
            </a:r>
            <a:endParaRPr b="1" u="sng"/>
          </a:p>
          <a:p>
            <a:pPr marL="457200" lvl="0" indent="-342900" algn="l" rtl="0">
              <a:spcBef>
                <a:spcPts val="0"/>
              </a:spcBef>
              <a:spcAft>
                <a:spcPts val="0"/>
              </a:spcAft>
              <a:buSzPts val="1800"/>
              <a:buChar char="●"/>
            </a:pPr>
            <a:r>
              <a:rPr lang="en"/>
              <a:t>Decisions based on current observed state.</a:t>
            </a:r>
            <a:endParaRPr/>
          </a:p>
          <a:p>
            <a:pPr marL="457200" lvl="0" indent="-342900" algn="l" rtl="0">
              <a:spcBef>
                <a:spcPts val="0"/>
              </a:spcBef>
              <a:spcAft>
                <a:spcPts val="0"/>
              </a:spcAft>
              <a:buSzPts val="1800"/>
              <a:buChar char="●"/>
            </a:pPr>
            <a:r>
              <a:rPr lang="en"/>
              <a:t>Do not consider consequences of actions.  </a:t>
            </a:r>
            <a:endParaRPr/>
          </a:p>
          <a:p>
            <a:pPr marL="0" lvl="0" indent="0" algn="l" rtl="0">
              <a:spcBef>
                <a:spcPts val="0"/>
              </a:spcBef>
              <a:spcAft>
                <a:spcPts val="0"/>
              </a:spcAft>
              <a:buNone/>
            </a:pPr>
            <a:endParaRPr/>
          </a:p>
          <a:p>
            <a:pPr marL="0" lvl="0" indent="0" algn="l" rtl="0">
              <a:spcBef>
                <a:spcPts val="0"/>
              </a:spcBef>
              <a:spcAft>
                <a:spcPts val="0"/>
              </a:spcAft>
              <a:buNone/>
            </a:pPr>
            <a:r>
              <a:rPr lang="en" b="1" u="sng"/>
              <a:t>Planning Agents (Goal-based agent)</a:t>
            </a:r>
            <a:endParaRPr b="1" u="sng"/>
          </a:p>
          <a:p>
            <a:pPr marL="457200" lvl="0" indent="-342900" algn="l" rtl="0">
              <a:spcBef>
                <a:spcPts val="0"/>
              </a:spcBef>
              <a:spcAft>
                <a:spcPts val="0"/>
              </a:spcAft>
              <a:buSzPts val="1800"/>
              <a:buChar char="●"/>
            </a:pPr>
            <a:r>
              <a:rPr lang="en"/>
              <a:t>Decisions based on (hypothesized) </a:t>
            </a:r>
            <a:r>
              <a:rPr lang="en" b="1"/>
              <a:t>consequences </a:t>
            </a:r>
            <a:r>
              <a:rPr lang="en"/>
              <a:t>of actions. </a:t>
            </a:r>
            <a:endParaRPr/>
          </a:p>
          <a:p>
            <a:pPr marL="457200" lvl="0" indent="-342900" algn="l" rtl="0">
              <a:spcBef>
                <a:spcPts val="0"/>
              </a:spcBef>
              <a:spcAft>
                <a:spcPts val="0"/>
              </a:spcAft>
              <a:buSzPts val="1800"/>
              <a:buChar char="●"/>
            </a:pPr>
            <a:r>
              <a:rPr lang="en"/>
              <a:t>Have a </a:t>
            </a:r>
            <a:r>
              <a:rPr lang="en" b="1"/>
              <a:t>model of how the world </a:t>
            </a:r>
            <a:r>
              <a:rPr lang="en"/>
              <a:t>evolves in response to actions. </a:t>
            </a:r>
            <a:endParaRPr/>
          </a:p>
          <a:p>
            <a:pPr marL="457200" lvl="0" indent="-342900" algn="l" rtl="0">
              <a:spcBef>
                <a:spcPts val="0"/>
              </a:spcBef>
              <a:spcAft>
                <a:spcPts val="0"/>
              </a:spcAft>
              <a:buSzPts val="1800"/>
              <a:buChar char="●"/>
            </a:pPr>
            <a:r>
              <a:rPr lang="en"/>
              <a:t>Work towards its </a:t>
            </a:r>
            <a:r>
              <a:rPr lang="en" b="1"/>
              <a:t>goal state</a:t>
            </a:r>
            <a:r>
              <a:rPr lang="en"/>
              <a:t>.</a:t>
            </a:r>
            <a:endParaRPr/>
          </a:p>
        </p:txBody>
      </p:sp>
      <p:pic>
        <p:nvPicPr>
          <p:cNvPr id="68" name="Google Shape;68;p15"/>
          <p:cNvPicPr preferRelativeResize="0"/>
          <p:nvPr/>
        </p:nvPicPr>
        <p:blipFill>
          <a:blip r:embed="rId4">
            <a:alphaModFix/>
          </a:blip>
          <a:stretch>
            <a:fillRect/>
          </a:stretch>
        </p:blipFill>
        <p:spPr>
          <a:xfrm>
            <a:off x="5593400" y="779275"/>
            <a:ext cx="3481550" cy="1342900"/>
          </a:xfrm>
          <a:prstGeom prst="rect">
            <a:avLst/>
          </a:prstGeom>
          <a:noFill/>
          <a:ln>
            <a:noFill/>
          </a:ln>
        </p:spPr>
      </p:pic>
      <p:pic>
        <p:nvPicPr>
          <p:cNvPr id="69" name="Google Shape;69;p15"/>
          <p:cNvPicPr preferRelativeResize="0"/>
          <p:nvPr/>
        </p:nvPicPr>
        <p:blipFill>
          <a:blip r:embed="rId5">
            <a:alphaModFix/>
          </a:blip>
          <a:stretch>
            <a:fillRect/>
          </a:stretch>
        </p:blipFill>
        <p:spPr>
          <a:xfrm>
            <a:off x="6278926" y="2170825"/>
            <a:ext cx="2718375" cy="2696550"/>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1000"/>
                                        <p:tgtEl>
                                          <p:spTgt spid="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1" end="1"/>
                                            </p:txEl>
                                          </p:spTgt>
                                        </p:tgtEl>
                                        <p:attrNameLst>
                                          <p:attrName>style.visibility</p:attrName>
                                        </p:attrNameLst>
                                      </p:cBhvr>
                                      <p:to>
                                        <p:strVal val="visible"/>
                                      </p:to>
                                    </p:set>
                                    <p:animEffect transition="in" filter="fade">
                                      <p:cBhvr>
                                        <p:cTn id="12" dur="1000"/>
                                        <p:tgtEl>
                                          <p:spTgt spid="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xEl>
                                              <p:pRg st="2" end="2"/>
                                            </p:txEl>
                                          </p:spTgt>
                                        </p:tgtEl>
                                        <p:attrNameLst>
                                          <p:attrName>style.visibility</p:attrName>
                                        </p:attrNameLst>
                                      </p:cBhvr>
                                      <p:to>
                                        <p:strVal val="visible"/>
                                      </p:to>
                                    </p:set>
                                    <p:animEffect transition="in" filter="fade">
                                      <p:cBhvr>
                                        <p:cTn id="17" dur="1000"/>
                                        <p:tgtEl>
                                          <p:spTgt spid="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xEl>
                                              <p:pRg st="3" end="3"/>
                                            </p:txEl>
                                          </p:spTgt>
                                        </p:tgtEl>
                                        <p:attrNameLst>
                                          <p:attrName>style.visibility</p:attrName>
                                        </p:attrNameLst>
                                      </p:cBhvr>
                                      <p:to>
                                        <p:strVal val="visible"/>
                                      </p:to>
                                    </p:set>
                                    <p:animEffect transition="in" filter="fade">
                                      <p:cBhvr>
                                        <p:cTn id="22" dur="1000"/>
                                        <p:tgtEl>
                                          <p:spTgt spid="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xEl>
                                              <p:pRg st="4" end="4"/>
                                            </p:txEl>
                                          </p:spTgt>
                                        </p:tgtEl>
                                        <p:attrNameLst>
                                          <p:attrName>style.visibility</p:attrName>
                                        </p:attrNameLst>
                                      </p:cBhvr>
                                      <p:to>
                                        <p:strVal val="visible"/>
                                      </p:to>
                                    </p:set>
                                    <p:animEffect transition="in" filter="fade">
                                      <p:cBhvr>
                                        <p:cTn id="27" dur="1000"/>
                                        <p:tgtEl>
                                          <p:spTgt spid="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
                                            <p:txEl>
                                              <p:pRg st="5" end="5"/>
                                            </p:txEl>
                                          </p:spTgt>
                                        </p:tgtEl>
                                        <p:attrNameLst>
                                          <p:attrName>style.visibility</p:attrName>
                                        </p:attrNameLst>
                                      </p:cBhvr>
                                      <p:to>
                                        <p:strVal val="visible"/>
                                      </p:to>
                                    </p:set>
                                    <p:animEffect transition="in" filter="fade">
                                      <p:cBhvr>
                                        <p:cTn id="32" dur="1000"/>
                                        <p:tgtEl>
                                          <p:spTgt spid="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7">
                                            <p:txEl>
                                              <p:pRg st="6" end="6"/>
                                            </p:txEl>
                                          </p:spTgt>
                                        </p:tgtEl>
                                        <p:attrNameLst>
                                          <p:attrName>style.visibility</p:attrName>
                                        </p:attrNameLst>
                                      </p:cBhvr>
                                      <p:to>
                                        <p:strVal val="visible"/>
                                      </p:to>
                                    </p:set>
                                    <p:animEffect transition="in" filter="fade">
                                      <p:cBhvr>
                                        <p:cTn id="37" dur="1000"/>
                                        <p:tgtEl>
                                          <p:spTgt spid="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7">
                                            <p:txEl>
                                              <p:pRg st="7" end="7"/>
                                            </p:txEl>
                                          </p:spTgt>
                                        </p:tgtEl>
                                        <p:attrNameLst>
                                          <p:attrName>style.visibility</p:attrName>
                                        </p:attrNameLst>
                                      </p:cBhvr>
                                      <p:to>
                                        <p:strVal val="visible"/>
                                      </p:to>
                                    </p:set>
                                    <p:animEffect transition="in" filter="fade">
                                      <p:cBhvr>
                                        <p:cTn id="42" dur="1000"/>
                                        <p:tgtEl>
                                          <p:spTgt spid="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Admissible</a:t>
            </a:r>
            <a:r>
              <a:rPr lang="en" sz="1800">
                <a:solidFill>
                  <a:schemeClr val="dk2"/>
                </a:solidFill>
              </a:rPr>
              <a:t> </a:t>
            </a:r>
            <a:r>
              <a:rPr lang="en"/>
              <a:t>Heuristics</a:t>
            </a:r>
            <a:endParaRPr/>
          </a:p>
        </p:txBody>
      </p:sp>
      <p:sp>
        <p:nvSpPr>
          <p:cNvPr id="321" name="Google Shape;321;p42"/>
          <p:cNvSpPr txBox="1">
            <a:spLocks noGrp="1"/>
          </p:cNvSpPr>
          <p:nvPr>
            <p:ph type="body" idx="1"/>
          </p:nvPr>
        </p:nvSpPr>
        <p:spPr>
          <a:xfrm>
            <a:off x="311700" y="1171575"/>
            <a:ext cx="8520600" cy="37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Generating admissible heuristics from </a:t>
            </a:r>
            <a:r>
              <a:rPr lang="en" b="1"/>
              <a:t>relaxed problems.</a:t>
            </a:r>
            <a:endParaRPr b="1"/>
          </a:p>
          <a:p>
            <a:pPr marL="0" lvl="0" indent="0" algn="l" rtl="0">
              <a:spcBef>
                <a:spcPts val="0"/>
              </a:spcBef>
              <a:spcAft>
                <a:spcPts val="0"/>
              </a:spcAft>
              <a:buNone/>
            </a:pPr>
            <a:r>
              <a:rPr lang="en" sz="1200"/>
              <a:t>(A problem with fewer restrictions on the actions)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600"/>
              <a:t>h</a:t>
            </a:r>
            <a:r>
              <a:rPr lang="en" sz="1600" baseline="-25000"/>
              <a:t>1</a:t>
            </a:r>
            <a:r>
              <a:rPr lang="en" sz="1600"/>
              <a:t> = the number of misplaced tiles</a:t>
            </a:r>
            <a:endParaRPr sz="1600"/>
          </a:p>
          <a:p>
            <a:pPr marL="0" lvl="0" indent="0" algn="l" rtl="0">
              <a:spcBef>
                <a:spcPts val="0"/>
              </a:spcBef>
              <a:spcAft>
                <a:spcPts val="0"/>
              </a:spcAft>
              <a:buNone/>
            </a:pPr>
            <a:r>
              <a:rPr lang="en" sz="1600">
                <a:solidFill>
                  <a:srgbClr val="FF0000"/>
                </a:solidFill>
              </a:rPr>
              <a:t>The score if tiles could move to their intended destination in one step</a:t>
            </a:r>
            <a:endParaRPr sz="1600">
              <a:solidFill>
                <a:srgbClr val="FF0000"/>
              </a:solidFill>
            </a:endParaRPr>
          </a:p>
          <a:p>
            <a:pPr marL="0" lvl="0" indent="0" algn="l" rtl="0">
              <a:spcBef>
                <a:spcPts val="0"/>
              </a:spcBef>
              <a:spcAft>
                <a:spcPts val="0"/>
              </a:spcAft>
              <a:buNone/>
            </a:pPr>
            <a:endParaRPr sz="1600"/>
          </a:p>
          <a:p>
            <a:pPr marL="0" lvl="0" indent="0" algn="l" rtl="0">
              <a:spcBef>
                <a:spcPts val="0"/>
              </a:spcBef>
              <a:spcAft>
                <a:spcPts val="0"/>
              </a:spcAft>
              <a:buNone/>
            </a:pPr>
            <a:r>
              <a:rPr lang="en" sz="1600"/>
              <a:t>h</a:t>
            </a:r>
            <a:r>
              <a:rPr lang="en" sz="1600" baseline="-25000"/>
              <a:t>2</a:t>
            </a:r>
            <a:r>
              <a:rPr lang="en" sz="1600"/>
              <a:t> = the sum of the distances of the tiles from their goal positions. </a:t>
            </a:r>
            <a:endParaRPr sz="1600"/>
          </a:p>
          <a:p>
            <a:pPr marL="0" lvl="0" indent="0" algn="l" rtl="0">
              <a:spcBef>
                <a:spcPts val="0"/>
              </a:spcBef>
              <a:spcAft>
                <a:spcPts val="0"/>
              </a:spcAft>
              <a:buClr>
                <a:schemeClr val="dk1"/>
              </a:buClr>
              <a:buSzPts val="1100"/>
              <a:buFont typeface="Arial"/>
              <a:buNone/>
            </a:pPr>
            <a:r>
              <a:rPr lang="en" sz="1600">
                <a:solidFill>
                  <a:srgbClr val="FF0000"/>
                </a:solidFill>
              </a:rPr>
              <a:t>The score  if we moved each tile in turn to its destination.</a:t>
            </a:r>
            <a:endParaRPr sz="1600">
              <a:solidFill>
                <a:srgbClr val="FF0000"/>
              </a:solidFill>
            </a:endParaRPr>
          </a:p>
          <a:p>
            <a:pPr marL="0" lvl="0" indent="0" algn="l" rtl="0">
              <a:spcBef>
                <a:spcPts val="0"/>
              </a:spcBef>
              <a:spcAft>
                <a:spcPts val="0"/>
              </a:spcAft>
              <a:buNone/>
            </a:pPr>
            <a:endParaRPr sz="1600"/>
          </a:p>
        </p:txBody>
      </p:sp>
      <p:grpSp>
        <p:nvGrpSpPr>
          <p:cNvPr id="322" name="Google Shape;322;p42"/>
          <p:cNvGrpSpPr/>
          <p:nvPr/>
        </p:nvGrpSpPr>
        <p:grpSpPr>
          <a:xfrm>
            <a:off x="5791175" y="3251688"/>
            <a:ext cx="3267075" cy="1717588"/>
            <a:chOff x="5608350" y="1618863"/>
            <a:chExt cx="3267075" cy="1717588"/>
          </a:xfrm>
        </p:grpSpPr>
        <p:pic>
          <p:nvPicPr>
            <p:cNvPr id="323" name="Google Shape;323;p42"/>
            <p:cNvPicPr preferRelativeResize="0"/>
            <p:nvPr/>
          </p:nvPicPr>
          <p:blipFill>
            <a:blip r:embed="rId4">
              <a:alphaModFix/>
            </a:blip>
            <a:stretch>
              <a:fillRect/>
            </a:stretch>
          </p:blipFill>
          <p:spPr>
            <a:xfrm>
              <a:off x="5608350" y="1618863"/>
              <a:ext cx="3267075" cy="1400175"/>
            </a:xfrm>
            <a:prstGeom prst="rect">
              <a:avLst/>
            </a:prstGeom>
            <a:noFill/>
            <a:ln>
              <a:noFill/>
            </a:ln>
          </p:spPr>
        </p:pic>
        <p:sp>
          <p:nvSpPr>
            <p:cNvPr id="324" name="Google Shape;324;p42"/>
            <p:cNvSpPr txBox="1"/>
            <p:nvPr/>
          </p:nvSpPr>
          <p:spPr>
            <a:xfrm>
              <a:off x="5695800" y="2942850"/>
              <a:ext cx="3000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dk1"/>
                  </a:solidFill>
                </a:rPr>
                <a:t>8-Puzzle</a:t>
              </a:r>
              <a:endParaRPr u="sng"/>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xEl>
                                              <p:pRg st="0" end="0"/>
                                            </p:txEl>
                                          </p:spTgt>
                                        </p:tgtEl>
                                        <p:attrNameLst>
                                          <p:attrName>style.visibility</p:attrName>
                                        </p:attrNameLst>
                                      </p:cBhvr>
                                      <p:to>
                                        <p:strVal val="visible"/>
                                      </p:to>
                                    </p:set>
                                    <p:animEffect transition="in" filter="fade">
                                      <p:cBhvr>
                                        <p:cTn id="7" dur="1000"/>
                                        <p:tgtEl>
                                          <p:spTgt spid="3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1">
                                            <p:txEl>
                                              <p:pRg st="1" end="1"/>
                                            </p:txEl>
                                          </p:spTgt>
                                        </p:tgtEl>
                                        <p:attrNameLst>
                                          <p:attrName>style.visibility</p:attrName>
                                        </p:attrNameLst>
                                      </p:cBhvr>
                                      <p:to>
                                        <p:strVal val="visible"/>
                                      </p:to>
                                    </p:set>
                                    <p:animEffect transition="in" filter="fade">
                                      <p:cBhvr>
                                        <p:cTn id="12" dur="1000"/>
                                        <p:tgtEl>
                                          <p:spTgt spid="3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1">
                                            <p:txEl>
                                              <p:pRg st="2" end="2"/>
                                            </p:txEl>
                                          </p:spTgt>
                                        </p:tgtEl>
                                        <p:attrNameLst>
                                          <p:attrName>style.visibility</p:attrName>
                                        </p:attrNameLst>
                                      </p:cBhvr>
                                      <p:to>
                                        <p:strVal val="visible"/>
                                      </p:to>
                                    </p:set>
                                    <p:animEffect transition="in" filter="fade">
                                      <p:cBhvr>
                                        <p:cTn id="17" dur="1000"/>
                                        <p:tgtEl>
                                          <p:spTgt spid="3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1">
                                            <p:txEl>
                                              <p:pRg st="3" end="3"/>
                                            </p:txEl>
                                          </p:spTgt>
                                        </p:tgtEl>
                                        <p:attrNameLst>
                                          <p:attrName>style.visibility</p:attrName>
                                        </p:attrNameLst>
                                      </p:cBhvr>
                                      <p:to>
                                        <p:strVal val="visible"/>
                                      </p:to>
                                    </p:set>
                                    <p:animEffect transition="in" filter="fade">
                                      <p:cBhvr>
                                        <p:cTn id="22" dur="1000"/>
                                        <p:tgtEl>
                                          <p:spTgt spid="3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1">
                                            <p:txEl>
                                              <p:pRg st="4" end="4"/>
                                            </p:txEl>
                                          </p:spTgt>
                                        </p:tgtEl>
                                        <p:attrNameLst>
                                          <p:attrName>style.visibility</p:attrName>
                                        </p:attrNameLst>
                                      </p:cBhvr>
                                      <p:to>
                                        <p:strVal val="visible"/>
                                      </p:to>
                                    </p:set>
                                    <p:animEffect transition="in" filter="fade">
                                      <p:cBhvr>
                                        <p:cTn id="27" dur="1000"/>
                                        <p:tgtEl>
                                          <p:spTgt spid="3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1">
                                            <p:txEl>
                                              <p:pRg st="5" end="5"/>
                                            </p:txEl>
                                          </p:spTgt>
                                        </p:tgtEl>
                                        <p:attrNameLst>
                                          <p:attrName>style.visibility</p:attrName>
                                        </p:attrNameLst>
                                      </p:cBhvr>
                                      <p:to>
                                        <p:strVal val="visible"/>
                                      </p:to>
                                    </p:set>
                                    <p:animEffect transition="in" filter="fade">
                                      <p:cBhvr>
                                        <p:cTn id="32" dur="1000"/>
                                        <p:tgtEl>
                                          <p:spTgt spid="3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1">
                                            <p:txEl>
                                              <p:pRg st="6" end="6"/>
                                            </p:txEl>
                                          </p:spTgt>
                                        </p:tgtEl>
                                        <p:attrNameLst>
                                          <p:attrName>style.visibility</p:attrName>
                                        </p:attrNameLst>
                                      </p:cBhvr>
                                      <p:to>
                                        <p:strVal val="visible"/>
                                      </p:to>
                                    </p:set>
                                    <p:animEffect transition="in" filter="fade">
                                      <p:cBhvr>
                                        <p:cTn id="37" dur="1000"/>
                                        <p:tgtEl>
                                          <p:spTgt spid="32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1">
                                            <p:txEl>
                                              <p:pRg st="7" end="7"/>
                                            </p:txEl>
                                          </p:spTgt>
                                        </p:tgtEl>
                                        <p:attrNameLst>
                                          <p:attrName>style.visibility</p:attrName>
                                        </p:attrNameLst>
                                      </p:cBhvr>
                                      <p:to>
                                        <p:strVal val="visible"/>
                                      </p:to>
                                    </p:set>
                                    <p:animEffect transition="in" filter="fade">
                                      <p:cBhvr>
                                        <p:cTn id="42" dur="1000"/>
                                        <p:tgtEl>
                                          <p:spTgt spid="32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1">
                                            <p:txEl>
                                              <p:pRg st="8" end="8"/>
                                            </p:txEl>
                                          </p:spTgt>
                                        </p:tgtEl>
                                        <p:attrNameLst>
                                          <p:attrName>style.visibility</p:attrName>
                                        </p:attrNameLst>
                                      </p:cBhvr>
                                      <p:to>
                                        <p:strVal val="visible"/>
                                      </p:to>
                                    </p:set>
                                    <p:animEffect transition="in" filter="fade">
                                      <p:cBhvr>
                                        <p:cTn id="47" dur="1000"/>
                                        <p:tgtEl>
                                          <p:spTgt spid="3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Search in Action</a:t>
            </a:r>
            <a:endParaRPr/>
          </a:p>
        </p:txBody>
      </p:sp>
      <p:grpSp>
        <p:nvGrpSpPr>
          <p:cNvPr id="330" name="Google Shape;330;p43"/>
          <p:cNvGrpSpPr/>
          <p:nvPr/>
        </p:nvGrpSpPr>
        <p:grpSpPr>
          <a:xfrm>
            <a:off x="897200" y="1385600"/>
            <a:ext cx="3048000" cy="2679600"/>
            <a:chOff x="897200" y="1385600"/>
            <a:chExt cx="3048000" cy="2679600"/>
          </a:xfrm>
        </p:grpSpPr>
        <p:pic>
          <p:nvPicPr>
            <p:cNvPr id="331" name="Google Shape;331;p43"/>
            <p:cNvPicPr preferRelativeResize="0"/>
            <p:nvPr/>
          </p:nvPicPr>
          <p:blipFill>
            <a:blip r:embed="rId4">
              <a:alphaModFix/>
            </a:blip>
            <a:stretch>
              <a:fillRect/>
            </a:stretch>
          </p:blipFill>
          <p:spPr>
            <a:xfrm>
              <a:off x="897200" y="1385600"/>
              <a:ext cx="3048000" cy="2286000"/>
            </a:xfrm>
            <a:prstGeom prst="rect">
              <a:avLst/>
            </a:prstGeom>
            <a:noFill/>
            <a:ln>
              <a:noFill/>
            </a:ln>
          </p:spPr>
        </p:pic>
        <p:sp>
          <p:nvSpPr>
            <p:cNvPr id="332" name="Google Shape;332;p43"/>
            <p:cNvSpPr txBox="1"/>
            <p:nvPr/>
          </p:nvSpPr>
          <p:spPr>
            <a:xfrm>
              <a:off x="921200" y="3671600"/>
              <a:ext cx="3000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dk1"/>
                  </a:solidFill>
                </a:rPr>
                <a:t>Uniform-Cost Search</a:t>
              </a:r>
              <a:endParaRPr u="sng"/>
            </a:p>
          </p:txBody>
        </p:sp>
      </p:grpSp>
      <p:grpSp>
        <p:nvGrpSpPr>
          <p:cNvPr id="333" name="Google Shape;333;p43"/>
          <p:cNvGrpSpPr/>
          <p:nvPr/>
        </p:nvGrpSpPr>
        <p:grpSpPr>
          <a:xfrm>
            <a:off x="4875650" y="1395400"/>
            <a:ext cx="3048000" cy="2746275"/>
            <a:chOff x="4875650" y="1395400"/>
            <a:chExt cx="3048000" cy="2746275"/>
          </a:xfrm>
        </p:grpSpPr>
        <p:pic>
          <p:nvPicPr>
            <p:cNvPr id="334" name="Google Shape;334;p43"/>
            <p:cNvPicPr preferRelativeResize="0"/>
            <p:nvPr/>
          </p:nvPicPr>
          <p:blipFill>
            <a:blip r:embed="rId5">
              <a:alphaModFix/>
            </a:blip>
            <a:stretch>
              <a:fillRect/>
            </a:stretch>
          </p:blipFill>
          <p:spPr>
            <a:xfrm>
              <a:off x="4875650" y="1395400"/>
              <a:ext cx="3048000" cy="2352675"/>
            </a:xfrm>
            <a:prstGeom prst="rect">
              <a:avLst/>
            </a:prstGeom>
            <a:noFill/>
            <a:ln>
              <a:noFill/>
            </a:ln>
          </p:spPr>
        </p:pic>
        <p:sp>
          <p:nvSpPr>
            <p:cNvPr id="335" name="Google Shape;335;p43"/>
            <p:cNvSpPr txBox="1"/>
            <p:nvPr/>
          </p:nvSpPr>
          <p:spPr>
            <a:xfrm>
              <a:off x="4899650" y="3748075"/>
              <a:ext cx="3000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dk1"/>
                  </a:solidFill>
                </a:rPr>
                <a:t>A* Search</a:t>
              </a:r>
              <a:endParaRPr u="sng"/>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Search Applications </a:t>
            </a:r>
            <a:endParaRPr/>
          </a:p>
        </p:txBody>
      </p:sp>
      <p:sp>
        <p:nvSpPr>
          <p:cNvPr id="341" name="Google Shape;341;p44"/>
          <p:cNvSpPr txBox="1"/>
          <p:nvPr/>
        </p:nvSpPr>
        <p:spPr>
          <a:xfrm>
            <a:off x="724590" y="3688875"/>
            <a:ext cx="3000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dk1"/>
                </a:solidFill>
              </a:rPr>
              <a:t>Deep Blue, IBM (1996)</a:t>
            </a:r>
            <a:endParaRPr u="sng"/>
          </a:p>
        </p:txBody>
      </p:sp>
      <p:sp>
        <p:nvSpPr>
          <p:cNvPr id="342" name="Google Shape;342;p44"/>
          <p:cNvSpPr txBox="1"/>
          <p:nvPr/>
        </p:nvSpPr>
        <p:spPr>
          <a:xfrm>
            <a:off x="724590" y="3970950"/>
            <a:ext cx="3000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rPr>
              <a:t>Limited Depth Alpha-Beta Search </a:t>
            </a:r>
            <a:endParaRPr b="1"/>
          </a:p>
        </p:txBody>
      </p:sp>
      <p:sp>
        <p:nvSpPr>
          <p:cNvPr id="343" name="Google Shape;343;p44"/>
          <p:cNvSpPr txBox="1"/>
          <p:nvPr/>
        </p:nvSpPr>
        <p:spPr>
          <a:xfrm>
            <a:off x="5060940" y="3688875"/>
            <a:ext cx="3000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dk1"/>
                </a:solidFill>
              </a:rPr>
              <a:t>AlphaGo, DeepMind (2015) </a:t>
            </a:r>
            <a:endParaRPr u="sng"/>
          </a:p>
        </p:txBody>
      </p:sp>
      <p:sp>
        <p:nvSpPr>
          <p:cNvPr id="344" name="Google Shape;344;p44"/>
          <p:cNvSpPr txBox="1"/>
          <p:nvPr/>
        </p:nvSpPr>
        <p:spPr>
          <a:xfrm>
            <a:off x="5060940" y="3970950"/>
            <a:ext cx="3000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rPr>
              <a:t>Monte-Carlo Tree Search </a:t>
            </a:r>
            <a:endParaRPr b="1"/>
          </a:p>
        </p:txBody>
      </p:sp>
      <p:pic>
        <p:nvPicPr>
          <p:cNvPr id="345" name="Google Shape;345;p44"/>
          <p:cNvPicPr preferRelativeResize="0"/>
          <p:nvPr/>
        </p:nvPicPr>
        <p:blipFill>
          <a:blip r:embed="rId3">
            <a:alphaModFix/>
          </a:blip>
          <a:stretch>
            <a:fillRect/>
          </a:stretch>
        </p:blipFill>
        <p:spPr>
          <a:xfrm>
            <a:off x="4572000" y="1490575"/>
            <a:ext cx="4165317" cy="2264349"/>
          </a:xfrm>
          <a:prstGeom prst="rect">
            <a:avLst/>
          </a:prstGeom>
          <a:noFill/>
          <a:ln>
            <a:noFill/>
          </a:ln>
        </p:spPr>
      </p:pic>
      <p:pic>
        <p:nvPicPr>
          <p:cNvPr id="346" name="Google Shape;346;p44"/>
          <p:cNvPicPr preferRelativeResize="0"/>
          <p:nvPr/>
        </p:nvPicPr>
        <p:blipFill>
          <a:blip r:embed="rId4">
            <a:alphaModFix/>
          </a:blip>
          <a:stretch>
            <a:fillRect/>
          </a:stretch>
        </p:blipFill>
        <p:spPr>
          <a:xfrm>
            <a:off x="611553" y="1490575"/>
            <a:ext cx="3378270" cy="2264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52" name="Google Shape;352;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sz="1100" u="sng">
                <a:solidFill>
                  <a:schemeClr val="hlink"/>
                </a:solidFill>
                <a:hlinkClick r:id="rId3"/>
              </a:rPr>
              <a:t>https://courses.cs.washington.edu/courses/cse573/17wi/slides/02-search.pdf</a:t>
            </a:r>
            <a:endParaRPr sz="1100"/>
          </a:p>
          <a:p>
            <a:pPr marL="457200" lvl="0" indent="-298450" algn="l" rtl="0">
              <a:spcBef>
                <a:spcPts val="0"/>
              </a:spcBef>
              <a:spcAft>
                <a:spcPts val="0"/>
              </a:spcAft>
              <a:buSzPts val="1100"/>
              <a:buAutoNum type="arabicPeriod"/>
            </a:pPr>
            <a:r>
              <a:rPr lang="en" sz="1100" u="sng">
                <a:solidFill>
                  <a:schemeClr val="hlink"/>
                </a:solidFill>
                <a:hlinkClick r:id="rId4"/>
              </a:rPr>
              <a:t>https://inst.eecs.berkeley.edu/~cs188/sp20/assets/lecture/lec-2.pdf</a:t>
            </a:r>
            <a:endParaRPr sz="1100"/>
          </a:p>
          <a:p>
            <a:pPr marL="457200" lvl="0" indent="-298450" algn="l" rtl="0">
              <a:spcBef>
                <a:spcPts val="0"/>
              </a:spcBef>
              <a:spcAft>
                <a:spcPts val="0"/>
              </a:spcAft>
              <a:buSzPts val="1100"/>
              <a:buAutoNum type="arabicPeriod"/>
            </a:pPr>
            <a:r>
              <a:rPr lang="en" sz="1100" u="sng">
                <a:solidFill>
                  <a:schemeClr val="hlink"/>
                </a:solidFill>
                <a:hlinkClick r:id="rId5"/>
              </a:rPr>
              <a:t>https://ocw.mit.edu/courses/electrical-engineering-and-computer-science/6-034-artificial-intelligence-fall-2010/syllabus/</a:t>
            </a:r>
            <a:endParaRPr sz="1100"/>
          </a:p>
          <a:p>
            <a:pPr marL="457200" lvl="0" indent="-298450" algn="l" rtl="0">
              <a:spcBef>
                <a:spcPts val="0"/>
              </a:spcBef>
              <a:spcAft>
                <a:spcPts val="0"/>
              </a:spcAft>
              <a:buSzPts val="1100"/>
              <a:buAutoNum type="arabicPeriod"/>
            </a:pPr>
            <a:r>
              <a:rPr lang="en" sz="1100" u="sng">
                <a:solidFill>
                  <a:schemeClr val="hlink"/>
                </a:solidFill>
                <a:hlinkClick r:id="rId6"/>
              </a:rPr>
              <a:t>https://www.youtube.com/watch?v=uImx6dEPBbA</a:t>
            </a:r>
            <a:r>
              <a:rPr lang="en" sz="1100"/>
              <a:t> </a:t>
            </a:r>
            <a:r>
              <a:rPr lang="en" sz="1100">
                <a:solidFill>
                  <a:srgbClr val="030303"/>
                </a:solidFill>
                <a:highlight>
                  <a:srgbClr val="F9F9F9"/>
                </a:highlight>
                <a:latin typeface="Roboto"/>
                <a:ea typeface="Roboto"/>
                <a:cs typeface="Roboto"/>
                <a:sym typeface="Roboto"/>
              </a:rPr>
              <a:t>Prof. Pieter Abbeel: CS 188 | Introduction to Artificial Intelligence (Lecture 3)</a:t>
            </a:r>
            <a:endParaRPr sz="1100">
              <a:solidFill>
                <a:srgbClr val="030303"/>
              </a:solidFill>
              <a:highlight>
                <a:srgbClr val="F9F9F9"/>
              </a:highlight>
              <a:latin typeface="Roboto"/>
              <a:ea typeface="Roboto"/>
              <a:cs typeface="Roboto"/>
              <a:sym typeface="Roboto"/>
            </a:endParaRPr>
          </a:p>
          <a:p>
            <a:pPr marL="457200" lvl="0" indent="-298450" algn="l" rtl="0">
              <a:spcBef>
                <a:spcPts val="0"/>
              </a:spcBef>
              <a:spcAft>
                <a:spcPts val="0"/>
              </a:spcAft>
              <a:buClr>
                <a:srgbClr val="030303"/>
              </a:buClr>
              <a:buSzPts val="1100"/>
              <a:buFont typeface="Roboto"/>
              <a:buAutoNum type="arabicPeriod"/>
            </a:pPr>
            <a:r>
              <a:rPr lang="en" sz="1100" u="sng">
                <a:solidFill>
                  <a:schemeClr val="hlink"/>
                </a:solidFill>
                <a:hlinkClick r:id="rId7"/>
              </a:rPr>
              <a:t>http://theory.stanford.edu/~amitp/GameProgramming/AStarComparison.html</a:t>
            </a:r>
            <a:endParaRPr sz="1100">
              <a:solidFill>
                <a:srgbClr val="030303"/>
              </a:solidFill>
              <a:highlight>
                <a:srgbClr val="F9F9F9"/>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Search Problem</a:t>
            </a:r>
            <a:endParaRPr/>
          </a:p>
        </p:txBody>
      </p:sp>
      <p:sp>
        <p:nvSpPr>
          <p:cNvPr id="75" name="Google Shape;75;p16"/>
          <p:cNvSpPr txBox="1">
            <a:spLocks noGrp="1"/>
          </p:cNvSpPr>
          <p:nvPr>
            <p:ph type="body" idx="1"/>
          </p:nvPr>
        </p:nvSpPr>
        <p:spPr>
          <a:xfrm>
            <a:off x="311700" y="3220275"/>
            <a:ext cx="8520600" cy="1729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Start and Goal State</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b="1"/>
              <a:t>Solution:</a:t>
            </a:r>
            <a:r>
              <a:rPr lang="en"/>
              <a:t> sequence of action (a plan) from start state to goal state</a:t>
            </a:r>
            <a:endParaRPr/>
          </a:p>
        </p:txBody>
      </p:sp>
      <p:pic>
        <p:nvPicPr>
          <p:cNvPr id="76" name="Google Shape;76;p16"/>
          <p:cNvPicPr preferRelativeResize="0"/>
          <p:nvPr/>
        </p:nvPicPr>
        <p:blipFill rotWithShape="1">
          <a:blip r:embed="rId4">
            <a:alphaModFix/>
          </a:blip>
          <a:srcRect b="65224"/>
          <a:stretch/>
        </p:blipFill>
        <p:spPr>
          <a:xfrm>
            <a:off x="3105350" y="1017725"/>
            <a:ext cx="5303601" cy="995050"/>
          </a:xfrm>
          <a:prstGeom prst="rect">
            <a:avLst/>
          </a:prstGeom>
          <a:noFill/>
          <a:ln>
            <a:noFill/>
          </a:ln>
        </p:spPr>
      </p:pic>
      <p:pic>
        <p:nvPicPr>
          <p:cNvPr id="77" name="Google Shape;77;p16"/>
          <p:cNvPicPr preferRelativeResize="0"/>
          <p:nvPr/>
        </p:nvPicPr>
        <p:blipFill rotWithShape="1">
          <a:blip r:embed="rId4">
            <a:alphaModFix/>
          </a:blip>
          <a:srcRect l="13816" t="37292" r="34437"/>
          <a:stretch/>
        </p:blipFill>
        <p:spPr>
          <a:xfrm>
            <a:off x="5743750" y="1911750"/>
            <a:ext cx="2744350" cy="1794300"/>
          </a:xfrm>
          <a:prstGeom prst="rect">
            <a:avLst/>
          </a:prstGeom>
          <a:noFill/>
          <a:ln>
            <a:noFill/>
          </a:ln>
        </p:spPr>
      </p:pic>
      <p:sp>
        <p:nvSpPr>
          <p:cNvPr id="78" name="Google Shape;78;p16"/>
          <p:cNvSpPr txBox="1">
            <a:spLocks noGrp="1"/>
          </p:cNvSpPr>
          <p:nvPr>
            <p:ph type="body" idx="1"/>
          </p:nvPr>
        </p:nvSpPr>
        <p:spPr>
          <a:xfrm>
            <a:off x="351925" y="1152475"/>
            <a:ext cx="8520600" cy="1794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State Space</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Successor Function (with action and costs)</a:t>
            </a:r>
            <a:endParaRPr/>
          </a:p>
          <a:p>
            <a:pPr marL="0" lvl="0" indent="0" algn="l" rtl="0">
              <a:spcBef>
                <a:spcPts val="1600"/>
              </a:spcBef>
              <a:spcAft>
                <a:spcPts val="1600"/>
              </a:spcAft>
              <a:buNone/>
            </a:pPr>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0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10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Search Tree</a:t>
            </a:r>
            <a:endParaRPr/>
          </a:p>
        </p:txBody>
      </p:sp>
      <p:pic>
        <p:nvPicPr>
          <p:cNvPr id="84" name="Google Shape;84;p17"/>
          <p:cNvPicPr preferRelativeResize="0"/>
          <p:nvPr/>
        </p:nvPicPr>
        <p:blipFill>
          <a:blip r:embed="rId4">
            <a:alphaModFix/>
          </a:blip>
          <a:stretch>
            <a:fillRect/>
          </a:stretch>
        </p:blipFill>
        <p:spPr>
          <a:xfrm>
            <a:off x="3051100" y="1152475"/>
            <a:ext cx="3507483" cy="3479325"/>
          </a:xfrm>
          <a:prstGeom prst="rect">
            <a:avLst/>
          </a:prstGeom>
          <a:noFill/>
          <a:ln>
            <a:noFill/>
          </a:ln>
        </p:spPr>
      </p:pic>
      <p:grpSp>
        <p:nvGrpSpPr>
          <p:cNvPr id="85" name="Google Shape;85;p17"/>
          <p:cNvGrpSpPr/>
          <p:nvPr/>
        </p:nvGrpSpPr>
        <p:grpSpPr>
          <a:xfrm>
            <a:off x="7076825" y="1490488"/>
            <a:ext cx="1545000" cy="3141300"/>
            <a:chOff x="6391025" y="1490488"/>
            <a:chExt cx="1545000" cy="3141300"/>
          </a:xfrm>
        </p:grpSpPr>
        <p:cxnSp>
          <p:nvCxnSpPr>
            <p:cNvPr id="86" name="Google Shape;86;p17"/>
            <p:cNvCxnSpPr/>
            <p:nvPr/>
          </p:nvCxnSpPr>
          <p:spPr>
            <a:xfrm>
              <a:off x="6391025" y="1490488"/>
              <a:ext cx="0" cy="3141300"/>
            </a:xfrm>
            <a:prstGeom prst="straightConnector1">
              <a:avLst/>
            </a:prstGeom>
            <a:noFill/>
            <a:ln w="28575" cap="flat" cmpd="sng">
              <a:solidFill>
                <a:srgbClr val="FF9900"/>
              </a:solidFill>
              <a:prstDash val="solid"/>
              <a:round/>
              <a:headEnd type="stealth" w="med" len="med"/>
              <a:tailEnd type="stealth" w="med" len="med"/>
            </a:ln>
          </p:spPr>
        </p:cxnSp>
        <p:sp>
          <p:nvSpPr>
            <p:cNvPr id="87" name="Google Shape;87;p17"/>
            <p:cNvSpPr txBox="1"/>
            <p:nvPr/>
          </p:nvSpPr>
          <p:spPr>
            <a:xfrm>
              <a:off x="6391025" y="2645975"/>
              <a:ext cx="1545000" cy="492300"/>
            </a:xfrm>
            <a:prstGeom prst="rect">
              <a:avLst/>
            </a:prstGeom>
            <a:noFill/>
            <a:ln>
              <a:noFill/>
            </a:ln>
          </p:spPr>
          <p:txBody>
            <a:bodyPr spcFirstLastPara="1" wrap="square" lIns="0" tIns="0" rIns="91425" bIns="0" anchor="ctr" anchorCtr="0">
              <a:noAutofit/>
            </a:bodyPr>
            <a:lstStyle/>
            <a:p>
              <a:pPr marL="0" lvl="0" indent="0" algn="ctr" rtl="0">
                <a:spcBef>
                  <a:spcPts val="0"/>
                </a:spcBef>
                <a:spcAft>
                  <a:spcPts val="0"/>
                </a:spcAft>
                <a:buNone/>
              </a:pPr>
              <a:r>
                <a:rPr lang="en" sz="1800">
                  <a:solidFill>
                    <a:srgbClr val="FF9900"/>
                  </a:solidFill>
                </a:rPr>
                <a:t>Depth</a:t>
              </a:r>
              <a:endParaRPr sz="1800">
                <a:solidFill>
                  <a:srgbClr val="FF9900"/>
                </a:solidFill>
              </a:endParaRPr>
            </a:p>
            <a:p>
              <a:pPr marL="0" lvl="0" indent="0" algn="ctr" rtl="0">
                <a:spcBef>
                  <a:spcPts val="0"/>
                </a:spcBef>
                <a:spcAft>
                  <a:spcPts val="0"/>
                </a:spcAft>
                <a:buNone/>
              </a:pPr>
              <a:r>
                <a:rPr lang="en" sz="1800">
                  <a:solidFill>
                    <a:srgbClr val="FF9900"/>
                  </a:solidFill>
                </a:rPr>
                <a:t>(# edges)</a:t>
              </a:r>
              <a:endParaRPr sz="1800">
                <a:solidFill>
                  <a:srgbClr val="FF9900"/>
                </a:solidFill>
              </a:endParaRPr>
            </a:p>
          </p:txBody>
        </p:sp>
      </p:grpSp>
      <p:grpSp>
        <p:nvGrpSpPr>
          <p:cNvPr id="88" name="Google Shape;88;p17"/>
          <p:cNvGrpSpPr/>
          <p:nvPr/>
        </p:nvGrpSpPr>
        <p:grpSpPr>
          <a:xfrm>
            <a:off x="4161375" y="881000"/>
            <a:ext cx="4856825" cy="789450"/>
            <a:chOff x="3704175" y="881000"/>
            <a:chExt cx="4856825" cy="789450"/>
          </a:xfrm>
        </p:grpSpPr>
        <p:cxnSp>
          <p:nvCxnSpPr>
            <p:cNvPr id="89" name="Google Shape;89;p17"/>
            <p:cNvCxnSpPr/>
            <p:nvPr/>
          </p:nvCxnSpPr>
          <p:spPr>
            <a:xfrm flipH="1">
              <a:off x="3704175" y="1622450"/>
              <a:ext cx="2022300" cy="48000"/>
            </a:xfrm>
            <a:prstGeom prst="straightConnector1">
              <a:avLst/>
            </a:prstGeom>
            <a:noFill/>
            <a:ln w="28575" cap="flat" cmpd="sng">
              <a:solidFill>
                <a:srgbClr val="FF0000"/>
              </a:solidFill>
              <a:prstDash val="solid"/>
              <a:round/>
              <a:headEnd type="stealth" w="med" len="med"/>
              <a:tailEnd type="stealth" w="med" len="med"/>
            </a:ln>
          </p:spPr>
        </p:cxnSp>
        <p:sp>
          <p:nvSpPr>
            <p:cNvPr id="90" name="Google Shape;90;p17"/>
            <p:cNvSpPr txBox="1"/>
            <p:nvPr/>
          </p:nvSpPr>
          <p:spPr>
            <a:xfrm>
              <a:off x="5204600" y="881000"/>
              <a:ext cx="3356400" cy="492300"/>
            </a:xfrm>
            <a:prstGeom prst="rect">
              <a:avLst/>
            </a:prstGeom>
            <a:noFill/>
            <a:ln>
              <a:noFill/>
            </a:ln>
          </p:spPr>
          <p:txBody>
            <a:bodyPr spcFirstLastPara="1" wrap="square" lIns="0" tIns="0" rIns="91425" bIns="0" anchor="ctr" anchorCtr="0">
              <a:noAutofit/>
            </a:bodyPr>
            <a:lstStyle/>
            <a:p>
              <a:pPr marL="0" lvl="0" indent="0" algn="ctr" rtl="0">
                <a:spcBef>
                  <a:spcPts val="0"/>
                </a:spcBef>
                <a:spcAft>
                  <a:spcPts val="0"/>
                </a:spcAft>
                <a:buNone/>
              </a:pPr>
              <a:r>
                <a:rPr lang="en" sz="1800">
                  <a:solidFill>
                    <a:srgbClr val="FF0000"/>
                  </a:solidFill>
                </a:rPr>
                <a:t>Breath (Branching Factor)</a:t>
              </a:r>
              <a:endParaRPr sz="1800">
                <a:solidFill>
                  <a:srgbClr val="FF0000"/>
                </a:solidFill>
              </a:endParaRPr>
            </a:p>
          </p:txBody>
        </p:sp>
      </p:grpSp>
      <p:sp>
        <p:nvSpPr>
          <p:cNvPr id="91" name="Google Shape;91;p17"/>
          <p:cNvSpPr txBox="1">
            <a:spLocks noGrp="1"/>
          </p:cNvSpPr>
          <p:nvPr>
            <p:ph type="body" idx="1"/>
          </p:nvPr>
        </p:nvSpPr>
        <p:spPr>
          <a:xfrm>
            <a:off x="351925" y="1152475"/>
            <a:ext cx="2699100" cy="1794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State Space</a:t>
            </a:r>
            <a:endParaRPr sz="1600"/>
          </a:p>
          <a:p>
            <a:pPr marL="457200" lvl="0" indent="-330200" algn="l" rtl="0">
              <a:spcBef>
                <a:spcPts val="0"/>
              </a:spcBef>
              <a:spcAft>
                <a:spcPts val="0"/>
              </a:spcAft>
              <a:buSzPts val="1600"/>
              <a:buChar char="●"/>
            </a:pPr>
            <a:r>
              <a:rPr lang="en" sz="1600"/>
              <a:t>Successor Function (with action and costs)</a:t>
            </a:r>
            <a:endParaRPr sz="1600"/>
          </a:p>
          <a:p>
            <a:pPr marL="0" lvl="0" indent="0" algn="l" rtl="0">
              <a:spcBef>
                <a:spcPts val="1600"/>
              </a:spcBef>
              <a:spcAft>
                <a:spcPts val="1600"/>
              </a:spcAft>
              <a:buNone/>
            </a:pPr>
            <a:endParaRPr sz="1600"/>
          </a:p>
        </p:txBody>
      </p:sp>
      <p:pic>
        <p:nvPicPr>
          <p:cNvPr id="92" name="Google Shape;92;p17"/>
          <p:cNvPicPr preferRelativeResize="0"/>
          <p:nvPr/>
        </p:nvPicPr>
        <p:blipFill rotWithShape="1">
          <a:blip r:embed="rId5">
            <a:alphaModFix/>
          </a:blip>
          <a:srcRect r="84911" b="68913"/>
          <a:stretch/>
        </p:blipFill>
        <p:spPr>
          <a:xfrm>
            <a:off x="4660869" y="797989"/>
            <a:ext cx="400101" cy="444736"/>
          </a:xfrm>
          <a:prstGeom prst="rect">
            <a:avLst/>
          </a:prstGeom>
          <a:noFill/>
          <a:ln>
            <a:noFill/>
          </a:ln>
        </p:spPr>
      </p:pic>
      <p:pic>
        <p:nvPicPr>
          <p:cNvPr id="93" name="Google Shape;93;p17"/>
          <p:cNvPicPr preferRelativeResize="0"/>
          <p:nvPr/>
        </p:nvPicPr>
        <p:blipFill rotWithShape="1">
          <a:blip r:embed="rId5">
            <a:alphaModFix/>
          </a:blip>
          <a:srcRect l="14371" r="70539" b="68913"/>
          <a:stretch/>
        </p:blipFill>
        <p:spPr>
          <a:xfrm>
            <a:off x="3651144" y="1628764"/>
            <a:ext cx="400101" cy="444736"/>
          </a:xfrm>
          <a:prstGeom prst="rect">
            <a:avLst/>
          </a:prstGeom>
          <a:noFill/>
          <a:ln>
            <a:noFill/>
          </a:ln>
        </p:spPr>
      </p:pic>
      <p:pic>
        <p:nvPicPr>
          <p:cNvPr id="94" name="Google Shape;94;p17"/>
          <p:cNvPicPr preferRelativeResize="0"/>
          <p:nvPr/>
        </p:nvPicPr>
        <p:blipFill rotWithShape="1">
          <a:blip r:embed="rId5">
            <a:alphaModFix/>
          </a:blip>
          <a:srcRect l="42455" r="42455" b="68913"/>
          <a:stretch/>
        </p:blipFill>
        <p:spPr>
          <a:xfrm>
            <a:off x="6332144" y="1628764"/>
            <a:ext cx="400101" cy="444736"/>
          </a:xfrm>
          <a:prstGeom prst="rect">
            <a:avLst/>
          </a:prstGeom>
          <a:noFill/>
          <a:ln>
            <a:noFill/>
          </a:ln>
        </p:spPr>
      </p:pic>
      <p:pic>
        <p:nvPicPr>
          <p:cNvPr id="95" name="Google Shape;95;p17"/>
          <p:cNvPicPr preferRelativeResize="0"/>
          <p:nvPr/>
        </p:nvPicPr>
        <p:blipFill rotWithShape="1">
          <a:blip r:embed="rId5">
            <a:alphaModFix/>
          </a:blip>
          <a:srcRect l="71534" r="13377" b="68913"/>
          <a:stretch/>
        </p:blipFill>
        <p:spPr>
          <a:xfrm>
            <a:off x="5503669" y="4245964"/>
            <a:ext cx="400101" cy="444736"/>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Path to Bucharest (Abstraction)</a:t>
            </a:r>
            <a:endParaRPr/>
          </a:p>
        </p:txBody>
      </p:sp>
      <p:sp>
        <p:nvSpPr>
          <p:cNvPr id="101" name="Google Shape;101;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State space: </a:t>
            </a:r>
            <a:r>
              <a:rPr lang="en"/>
              <a:t>In(city)</a:t>
            </a:r>
            <a:endParaRPr/>
          </a:p>
          <a:p>
            <a:pPr marL="0" lvl="0" indent="0" algn="l" rtl="0">
              <a:spcBef>
                <a:spcPts val="0"/>
              </a:spcBef>
              <a:spcAft>
                <a:spcPts val="0"/>
              </a:spcAft>
              <a:buNone/>
            </a:pPr>
            <a:endParaRPr/>
          </a:p>
          <a:p>
            <a:pPr marL="0" lvl="0" indent="0" algn="l" rtl="0">
              <a:spcBef>
                <a:spcPts val="0"/>
              </a:spcBef>
              <a:spcAft>
                <a:spcPts val="0"/>
              </a:spcAft>
              <a:buNone/>
            </a:pPr>
            <a:r>
              <a:rPr lang="en" b="1"/>
              <a:t>Start State:</a:t>
            </a:r>
            <a:r>
              <a:rPr lang="en"/>
              <a:t> In(Arad)</a:t>
            </a:r>
            <a:endParaRPr/>
          </a:p>
          <a:p>
            <a:pPr marL="0" lvl="0" indent="0" algn="l" rtl="0">
              <a:spcBef>
                <a:spcPts val="0"/>
              </a:spcBef>
              <a:spcAft>
                <a:spcPts val="0"/>
              </a:spcAft>
              <a:buNone/>
            </a:pPr>
            <a:endParaRPr/>
          </a:p>
          <a:p>
            <a:pPr marL="0" lvl="0" indent="0" algn="l" rtl="0">
              <a:spcBef>
                <a:spcPts val="0"/>
              </a:spcBef>
              <a:spcAft>
                <a:spcPts val="0"/>
              </a:spcAft>
              <a:buNone/>
            </a:pPr>
            <a:r>
              <a:rPr lang="en" b="1"/>
              <a:t>Successor Function:</a:t>
            </a:r>
            <a:endParaRPr b="1"/>
          </a:p>
          <a:p>
            <a:pPr marL="0" lvl="0" indent="0" algn="l" rtl="0">
              <a:spcBef>
                <a:spcPts val="0"/>
              </a:spcBef>
              <a:spcAft>
                <a:spcPts val="0"/>
              </a:spcAft>
              <a:buNone/>
            </a:pPr>
            <a:r>
              <a:rPr lang="en" i="1"/>
              <a:t>Actions:</a:t>
            </a:r>
            <a:r>
              <a:rPr lang="en"/>
              <a:t> Roads between cities</a:t>
            </a:r>
            <a:endParaRPr/>
          </a:p>
          <a:p>
            <a:pPr marL="0" lvl="0" indent="0" algn="l" rtl="0">
              <a:spcBef>
                <a:spcPts val="0"/>
              </a:spcBef>
              <a:spcAft>
                <a:spcPts val="0"/>
              </a:spcAft>
              <a:buNone/>
            </a:pPr>
            <a:r>
              <a:rPr lang="en" i="1"/>
              <a:t>Cost: </a:t>
            </a:r>
            <a:r>
              <a:rPr lang="en"/>
              <a:t>Distance</a:t>
            </a:r>
            <a:endParaRPr/>
          </a:p>
          <a:p>
            <a:pPr marL="0" lvl="0" indent="0" algn="l" rtl="0">
              <a:spcBef>
                <a:spcPts val="0"/>
              </a:spcBef>
              <a:spcAft>
                <a:spcPts val="0"/>
              </a:spcAft>
              <a:buNone/>
            </a:pPr>
            <a:endParaRPr/>
          </a:p>
          <a:p>
            <a:pPr marL="0" lvl="0" indent="0" algn="l" rtl="0">
              <a:spcBef>
                <a:spcPts val="0"/>
              </a:spcBef>
              <a:spcAft>
                <a:spcPts val="0"/>
              </a:spcAft>
              <a:buNone/>
            </a:pPr>
            <a:r>
              <a:rPr lang="en" b="1"/>
              <a:t>End Test:</a:t>
            </a:r>
            <a:r>
              <a:rPr lang="en"/>
              <a:t> In(Bucharest)</a:t>
            </a:r>
            <a:endParaRPr/>
          </a:p>
          <a:p>
            <a:pPr marL="0" lvl="0" indent="0" algn="l" rtl="0">
              <a:spcBef>
                <a:spcPts val="0"/>
              </a:spcBef>
              <a:spcAft>
                <a:spcPts val="0"/>
              </a:spcAft>
              <a:buNone/>
            </a:pPr>
            <a:endParaRPr/>
          </a:p>
          <a:p>
            <a:pPr marL="0" lvl="0" indent="0" algn="l" rtl="0">
              <a:spcBef>
                <a:spcPts val="0"/>
              </a:spcBef>
              <a:spcAft>
                <a:spcPts val="0"/>
              </a:spcAft>
              <a:buNone/>
            </a:pPr>
            <a:r>
              <a:rPr lang="en" b="1"/>
              <a:t>Solution?</a:t>
            </a:r>
            <a:endParaRPr b="1"/>
          </a:p>
        </p:txBody>
      </p:sp>
      <p:grpSp>
        <p:nvGrpSpPr>
          <p:cNvPr id="102" name="Google Shape;102;p18"/>
          <p:cNvGrpSpPr/>
          <p:nvPr/>
        </p:nvGrpSpPr>
        <p:grpSpPr>
          <a:xfrm>
            <a:off x="3845150" y="1171451"/>
            <a:ext cx="5298849" cy="3203000"/>
            <a:chOff x="3845150" y="1171451"/>
            <a:chExt cx="5298849" cy="3203000"/>
          </a:xfrm>
        </p:grpSpPr>
        <p:pic>
          <p:nvPicPr>
            <p:cNvPr id="103" name="Google Shape;103;p18"/>
            <p:cNvPicPr preferRelativeResize="0"/>
            <p:nvPr/>
          </p:nvPicPr>
          <p:blipFill>
            <a:blip r:embed="rId4">
              <a:alphaModFix/>
            </a:blip>
            <a:stretch>
              <a:fillRect/>
            </a:stretch>
          </p:blipFill>
          <p:spPr>
            <a:xfrm>
              <a:off x="3845150" y="1171451"/>
              <a:ext cx="5298849" cy="3203000"/>
            </a:xfrm>
            <a:prstGeom prst="rect">
              <a:avLst/>
            </a:prstGeom>
            <a:noFill/>
            <a:ln>
              <a:noFill/>
            </a:ln>
          </p:spPr>
        </p:pic>
        <p:sp>
          <p:nvSpPr>
            <p:cNvPr id="104" name="Google Shape;104;p18"/>
            <p:cNvSpPr/>
            <p:nvPr/>
          </p:nvSpPr>
          <p:spPr>
            <a:xfrm>
              <a:off x="7149000" y="3574275"/>
              <a:ext cx="267600" cy="267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4141325" y="2032300"/>
              <a:ext cx="90600" cy="90900"/>
            </a:xfrm>
            <a:prstGeom prst="ellipse">
              <a:avLst/>
            </a:prstGeom>
            <a:solidFill>
              <a:srgbClr val="FF0000"/>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1000"/>
                                        <p:tgtEl>
                                          <p:spTgt spid="1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xEl>
                                              <p:pRg st="1" end="1"/>
                                            </p:txEl>
                                          </p:spTgt>
                                        </p:tgtEl>
                                        <p:attrNameLst>
                                          <p:attrName>style.visibility</p:attrName>
                                        </p:attrNameLst>
                                      </p:cBhvr>
                                      <p:to>
                                        <p:strVal val="visible"/>
                                      </p:to>
                                    </p:set>
                                    <p:animEffect transition="in" filter="fade">
                                      <p:cBhvr>
                                        <p:cTn id="12" dur="1000"/>
                                        <p:tgtEl>
                                          <p:spTgt spid="1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
                                            <p:txEl>
                                              <p:pRg st="2" end="2"/>
                                            </p:txEl>
                                          </p:spTgt>
                                        </p:tgtEl>
                                        <p:attrNameLst>
                                          <p:attrName>style.visibility</p:attrName>
                                        </p:attrNameLst>
                                      </p:cBhvr>
                                      <p:to>
                                        <p:strVal val="visible"/>
                                      </p:to>
                                    </p:set>
                                    <p:animEffect transition="in" filter="fade">
                                      <p:cBhvr>
                                        <p:cTn id="17" dur="1000"/>
                                        <p:tgtEl>
                                          <p:spTgt spid="1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
                                            <p:txEl>
                                              <p:pRg st="3" end="3"/>
                                            </p:txEl>
                                          </p:spTgt>
                                        </p:tgtEl>
                                        <p:attrNameLst>
                                          <p:attrName>style.visibility</p:attrName>
                                        </p:attrNameLst>
                                      </p:cBhvr>
                                      <p:to>
                                        <p:strVal val="visible"/>
                                      </p:to>
                                    </p:set>
                                    <p:animEffect transition="in" filter="fade">
                                      <p:cBhvr>
                                        <p:cTn id="22" dur="1000"/>
                                        <p:tgtEl>
                                          <p:spTgt spid="1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
                                            <p:txEl>
                                              <p:pRg st="4" end="4"/>
                                            </p:txEl>
                                          </p:spTgt>
                                        </p:tgtEl>
                                        <p:attrNameLst>
                                          <p:attrName>style.visibility</p:attrName>
                                        </p:attrNameLst>
                                      </p:cBhvr>
                                      <p:to>
                                        <p:strVal val="visible"/>
                                      </p:to>
                                    </p:set>
                                    <p:animEffect transition="in" filter="fade">
                                      <p:cBhvr>
                                        <p:cTn id="27" dur="1000"/>
                                        <p:tgtEl>
                                          <p:spTgt spid="10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
                                            <p:txEl>
                                              <p:pRg st="5" end="5"/>
                                            </p:txEl>
                                          </p:spTgt>
                                        </p:tgtEl>
                                        <p:attrNameLst>
                                          <p:attrName>style.visibility</p:attrName>
                                        </p:attrNameLst>
                                      </p:cBhvr>
                                      <p:to>
                                        <p:strVal val="visible"/>
                                      </p:to>
                                    </p:set>
                                    <p:animEffect transition="in" filter="fade">
                                      <p:cBhvr>
                                        <p:cTn id="32" dur="1000"/>
                                        <p:tgtEl>
                                          <p:spTgt spid="10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1">
                                            <p:txEl>
                                              <p:pRg st="6" end="6"/>
                                            </p:txEl>
                                          </p:spTgt>
                                        </p:tgtEl>
                                        <p:attrNameLst>
                                          <p:attrName>style.visibility</p:attrName>
                                        </p:attrNameLst>
                                      </p:cBhvr>
                                      <p:to>
                                        <p:strVal val="visible"/>
                                      </p:to>
                                    </p:set>
                                    <p:animEffect transition="in" filter="fade">
                                      <p:cBhvr>
                                        <p:cTn id="37" dur="1000"/>
                                        <p:tgtEl>
                                          <p:spTgt spid="10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1">
                                            <p:txEl>
                                              <p:pRg st="7" end="7"/>
                                            </p:txEl>
                                          </p:spTgt>
                                        </p:tgtEl>
                                        <p:attrNameLst>
                                          <p:attrName>style.visibility</p:attrName>
                                        </p:attrNameLst>
                                      </p:cBhvr>
                                      <p:to>
                                        <p:strVal val="visible"/>
                                      </p:to>
                                    </p:set>
                                    <p:animEffect transition="in" filter="fade">
                                      <p:cBhvr>
                                        <p:cTn id="42" dur="1000"/>
                                        <p:tgtEl>
                                          <p:spTgt spid="10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1">
                                            <p:txEl>
                                              <p:pRg st="8" end="8"/>
                                            </p:txEl>
                                          </p:spTgt>
                                        </p:tgtEl>
                                        <p:attrNameLst>
                                          <p:attrName>style.visibility</p:attrName>
                                        </p:attrNameLst>
                                      </p:cBhvr>
                                      <p:to>
                                        <p:strVal val="visible"/>
                                      </p:to>
                                    </p:set>
                                    <p:animEffect transition="in" filter="fade">
                                      <p:cBhvr>
                                        <p:cTn id="47" dur="1000"/>
                                        <p:tgtEl>
                                          <p:spTgt spid="10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1">
                                            <p:txEl>
                                              <p:pRg st="9" end="9"/>
                                            </p:txEl>
                                          </p:spTgt>
                                        </p:tgtEl>
                                        <p:attrNameLst>
                                          <p:attrName>style.visibility</p:attrName>
                                        </p:attrNameLst>
                                      </p:cBhvr>
                                      <p:to>
                                        <p:strVal val="visible"/>
                                      </p:to>
                                    </p:set>
                                    <p:animEffect transition="in" filter="fade">
                                      <p:cBhvr>
                                        <p:cTn id="52" dur="1000"/>
                                        <p:tgtEl>
                                          <p:spTgt spid="10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1">
                                            <p:txEl>
                                              <p:pRg st="10" end="10"/>
                                            </p:txEl>
                                          </p:spTgt>
                                        </p:tgtEl>
                                        <p:attrNameLst>
                                          <p:attrName>style.visibility</p:attrName>
                                        </p:attrNameLst>
                                      </p:cBhvr>
                                      <p:to>
                                        <p:strVal val="visible"/>
                                      </p:to>
                                    </p:set>
                                    <p:animEffect transition="in" filter="fade">
                                      <p:cBhvr>
                                        <p:cTn id="57" dur="1000"/>
                                        <p:tgtEl>
                                          <p:spTgt spid="10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Tree Search</a:t>
            </a:r>
            <a:endParaRPr/>
          </a:p>
        </p:txBody>
      </p:sp>
      <p:sp>
        <p:nvSpPr>
          <p:cNvPr id="111" name="Google Shape;111;p19"/>
          <p:cNvSpPr txBox="1">
            <a:spLocks noGrp="1"/>
          </p:cNvSpPr>
          <p:nvPr>
            <p:ph type="body" idx="1"/>
          </p:nvPr>
        </p:nvSpPr>
        <p:spPr>
          <a:xfrm>
            <a:off x="311700" y="1152475"/>
            <a:ext cx="3550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Exploration of state space by generating successors of already-explored states.  </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Every states is evaluated: is it a goal state? </a:t>
            </a:r>
            <a:endParaRPr/>
          </a:p>
        </p:txBody>
      </p:sp>
      <p:pic>
        <p:nvPicPr>
          <p:cNvPr id="112" name="Google Shape;112;p19"/>
          <p:cNvPicPr preferRelativeResize="0"/>
          <p:nvPr/>
        </p:nvPicPr>
        <p:blipFill>
          <a:blip r:embed="rId4">
            <a:alphaModFix/>
          </a:blip>
          <a:stretch>
            <a:fillRect/>
          </a:stretch>
        </p:blipFill>
        <p:spPr>
          <a:xfrm>
            <a:off x="4023449" y="695700"/>
            <a:ext cx="5090699" cy="4026400"/>
          </a:xfrm>
          <a:prstGeom prst="rect">
            <a:avLst/>
          </a:prstGeom>
          <a:noFill/>
          <a:ln>
            <a:noFill/>
          </a:ln>
        </p:spPr>
      </p:pic>
      <p:grpSp>
        <p:nvGrpSpPr>
          <p:cNvPr id="113" name="Google Shape;113;p19"/>
          <p:cNvGrpSpPr/>
          <p:nvPr/>
        </p:nvGrpSpPr>
        <p:grpSpPr>
          <a:xfrm>
            <a:off x="7046825" y="215750"/>
            <a:ext cx="1613900" cy="517700"/>
            <a:chOff x="7046825" y="215750"/>
            <a:chExt cx="1613900" cy="517700"/>
          </a:xfrm>
        </p:grpSpPr>
        <p:cxnSp>
          <p:nvCxnSpPr>
            <p:cNvPr id="114" name="Google Shape;114;p19"/>
            <p:cNvCxnSpPr/>
            <p:nvPr/>
          </p:nvCxnSpPr>
          <p:spPr>
            <a:xfrm flipH="1">
              <a:off x="7046825" y="448750"/>
              <a:ext cx="492000" cy="284700"/>
            </a:xfrm>
            <a:prstGeom prst="straightConnector1">
              <a:avLst/>
            </a:prstGeom>
            <a:noFill/>
            <a:ln w="9525" cap="flat" cmpd="sng">
              <a:solidFill>
                <a:srgbClr val="FF0000"/>
              </a:solidFill>
              <a:prstDash val="solid"/>
              <a:round/>
              <a:headEnd type="none" w="med" len="med"/>
              <a:tailEnd type="triangle" w="med" len="med"/>
            </a:ln>
          </p:spPr>
        </p:cxnSp>
        <p:sp>
          <p:nvSpPr>
            <p:cNvPr id="115" name="Google Shape;115;p19"/>
            <p:cNvSpPr txBox="1"/>
            <p:nvPr/>
          </p:nvSpPr>
          <p:spPr>
            <a:xfrm>
              <a:off x="7503625" y="215750"/>
              <a:ext cx="1157100" cy="28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rgbClr val="FF0000"/>
                  </a:solidFill>
                </a:rPr>
                <a:t>Root Node</a:t>
              </a:r>
              <a:endParaRPr sz="1200" b="1">
                <a:solidFill>
                  <a:srgbClr val="FF0000"/>
                </a:solidFill>
              </a:endParaRPr>
            </a:p>
          </p:txBody>
        </p:sp>
      </p:grpSp>
      <p:grpSp>
        <p:nvGrpSpPr>
          <p:cNvPr id="116" name="Google Shape;116;p19"/>
          <p:cNvGrpSpPr/>
          <p:nvPr/>
        </p:nvGrpSpPr>
        <p:grpSpPr>
          <a:xfrm>
            <a:off x="3289200" y="3548400"/>
            <a:ext cx="3610950" cy="827100"/>
            <a:chOff x="3289200" y="3548400"/>
            <a:chExt cx="3610950" cy="827100"/>
          </a:xfrm>
        </p:grpSpPr>
        <p:grpSp>
          <p:nvGrpSpPr>
            <p:cNvPr id="117" name="Google Shape;117;p19"/>
            <p:cNvGrpSpPr/>
            <p:nvPr/>
          </p:nvGrpSpPr>
          <p:grpSpPr>
            <a:xfrm>
              <a:off x="3289200" y="3548400"/>
              <a:ext cx="1157100" cy="818400"/>
              <a:chOff x="7658950" y="-358050"/>
              <a:chExt cx="1157100" cy="818400"/>
            </a:xfrm>
          </p:grpSpPr>
          <p:cxnSp>
            <p:nvCxnSpPr>
              <p:cNvPr id="118" name="Google Shape;118;p19"/>
              <p:cNvCxnSpPr>
                <a:stCxn id="119" idx="2"/>
              </p:cNvCxnSpPr>
              <p:nvPr/>
            </p:nvCxnSpPr>
            <p:spPr>
              <a:xfrm>
                <a:off x="8237500" y="-73350"/>
                <a:ext cx="521100" cy="533700"/>
              </a:xfrm>
              <a:prstGeom prst="straightConnector1">
                <a:avLst/>
              </a:prstGeom>
              <a:noFill/>
              <a:ln w="9525" cap="flat" cmpd="sng">
                <a:solidFill>
                  <a:srgbClr val="FF0000"/>
                </a:solidFill>
                <a:prstDash val="solid"/>
                <a:round/>
                <a:headEnd type="none" w="med" len="med"/>
                <a:tailEnd type="triangle" w="med" len="med"/>
              </a:ln>
            </p:spPr>
          </p:cxnSp>
          <p:sp>
            <p:nvSpPr>
              <p:cNvPr id="119" name="Google Shape;119;p19"/>
              <p:cNvSpPr txBox="1"/>
              <p:nvPr/>
            </p:nvSpPr>
            <p:spPr>
              <a:xfrm>
                <a:off x="7658950" y="-358050"/>
                <a:ext cx="1157100" cy="28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rgbClr val="FF0000"/>
                    </a:solidFill>
                  </a:rPr>
                  <a:t>leaf nodes</a:t>
                </a:r>
                <a:endParaRPr sz="1200" b="1">
                  <a:solidFill>
                    <a:srgbClr val="FF0000"/>
                  </a:solidFill>
                </a:endParaRPr>
              </a:p>
            </p:txBody>
          </p:sp>
        </p:grpSp>
        <p:cxnSp>
          <p:nvCxnSpPr>
            <p:cNvPr id="120" name="Google Shape;120;p19"/>
            <p:cNvCxnSpPr>
              <a:stCxn id="119" idx="2"/>
            </p:cNvCxnSpPr>
            <p:nvPr/>
          </p:nvCxnSpPr>
          <p:spPr>
            <a:xfrm>
              <a:off x="3867750" y="3833100"/>
              <a:ext cx="1133700" cy="542400"/>
            </a:xfrm>
            <a:prstGeom prst="straightConnector1">
              <a:avLst/>
            </a:prstGeom>
            <a:noFill/>
            <a:ln w="9525" cap="flat" cmpd="sng">
              <a:solidFill>
                <a:srgbClr val="FF0000"/>
              </a:solidFill>
              <a:prstDash val="solid"/>
              <a:round/>
              <a:headEnd type="none" w="med" len="med"/>
              <a:tailEnd type="triangle" w="med" len="med"/>
            </a:ln>
          </p:spPr>
        </p:cxnSp>
        <p:cxnSp>
          <p:nvCxnSpPr>
            <p:cNvPr id="121" name="Google Shape;121;p19"/>
            <p:cNvCxnSpPr>
              <a:stCxn id="119" idx="2"/>
            </p:cNvCxnSpPr>
            <p:nvPr/>
          </p:nvCxnSpPr>
          <p:spPr>
            <a:xfrm>
              <a:off x="3867750" y="3833100"/>
              <a:ext cx="3032400" cy="201600"/>
            </a:xfrm>
            <a:prstGeom prst="straightConnector1">
              <a:avLst/>
            </a:prstGeom>
            <a:noFill/>
            <a:ln w="9525" cap="flat" cmpd="sng">
              <a:solidFill>
                <a:srgbClr val="FF0000"/>
              </a:solidFill>
              <a:prstDash val="solid"/>
              <a:round/>
              <a:headEnd type="none" w="med" len="med"/>
              <a:tailEnd type="triangle" w="med" len="med"/>
            </a:ln>
          </p:spPr>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Tree Search Algorithm</a:t>
            </a:r>
            <a:endParaRPr/>
          </a:p>
        </p:txBody>
      </p:sp>
      <p:sp>
        <p:nvSpPr>
          <p:cNvPr id="127" name="Google Shape;12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 set of all leaf nodes available for expansion at any given FRONTIER point is called the </a:t>
            </a:r>
            <a:r>
              <a:rPr lang="en" sz="1600" b="1"/>
              <a:t>frontier</a:t>
            </a:r>
            <a:r>
              <a:rPr lang="en" sz="1600"/>
              <a:t> (Many authors called it the </a:t>
            </a:r>
            <a:r>
              <a:rPr lang="en" sz="1600" b="1"/>
              <a:t>open list</a:t>
            </a:r>
            <a:r>
              <a:rPr lang="en" sz="1600"/>
              <a:t>).</a:t>
            </a:r>
            <a:endParaRPr sz="1600"/>
          </a:p>
          <a:p>
            <a:pPr marL="0" lvl="0" indent="0" algn="l" rtl="0">
              <a:spcBef>
                <a:spcPts val="1600"/>
              </a:spcBef>
              <a:spcAft>
                <a:spcPts val="1600"/>
              </a:spcAft>
              <a:buNone/>
            </a:pPr>
            <a:r>
              <a:rPr lang="en" sz="1600"/>
              <a:t>Expanding nodes on the frontier continues until either a solution is found or there are no more states to expand.</a:t>
            </a:r>
            <a:endParaRPr sz="1600"/>
          </a:p>
        </p:txBody>
      </p:sp>
      <p:pic>
        <p:nvPicPr>
          <p:cNvPr id="128" name="Google Shape;128;p20"/>
          <p:cNvPicPr preferRelativeResize="0"/>
          <p:nvPr/>
        </p:nvPicPr>
        <p:blipFill>
          <a:blip r:embed="rId3">
            <a:alphaModFix/>
          </a:blip>
          <a:stretch>
            <a:fillRect/>
          </a:stretch>
        </p:blipFill>
        <p:spPr>
          <a:xfrm>
            <a:off x="900875" y="2638924"/>
            <a:ext cx="7342249" cy="2146900"/>
          </a:xfrm>
          <a:prstGeom prst="rect">
            <a:avLst/>
          </a:prstGeom>
          <a:noFill/>
          <a:ln w="28575" cap="flat" cmpd="sng">
            <a:solidFill>
              <a:schemeClr val="dk2"/>
            </a:solidFill>
            <a:prstDash val="solid"/>
            <a:round/>
            <a:headEnd type="none" w="sm" len="sm"/>
            <a:tailEnd type="none" w="sm" len="sm"/>
          </a:ln>
        </p:spPr>
      </p:pic>
      <p:pic>
        <p:nvPicPr>
          <p:cNvPr id="129" name="Google Shape;129;p20"/>
          <p:cNvPicPr preferRelativeResize="0"/>
          <p:nvPr/>
        </p:nvPicPr>
        <p:blipFill rotWithShape="1">
          <a:blip r:embed="rId4">
            <a:alphaModFix/>
          </a:blip>
          <a:srcRect l="1922" t="68241"/>
          <a:stretch/>
        </p:blipFill>
        <p:spPr>
          <a:xfrm>
            <a:off x="4233500" y="0"/>
            <a:ext cx="4815550" cy="1233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Search Algorithm</a:t>
            </a:r>
            <a:endParaRPr/>
          </a:p>
        </p:txBody>
      </p:sp>
      <p:sp>
        <p:nvSpPr>
          <p:cNvPr id="135" name="Google Shape;13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paths generate </a:t>
            </a:r>
            <a:r>
              <a:rPr lang="en" b="1"/>
              <a:t>repeated </a:t>
            </a:r>
            <a:r>
              <a:rPr lang="en"/>
              <a:t>states (redundant paths). </a:t>
            </a:r>
            <a:endParaRPr/>
          </a:p>
          <a:p>
            <a:pPr marL="0" lvl="0" indent="0" algn="l" rtl="0">
              <a:spcBef>
                <a:spcPts val="0"/>
              </a:spcBef>
              <a:spcAft>
                <a:spcPts val="1600"/>
              </a:spcAft>
              <a:buNone/>
            </a:pPr>
            <a:r>
              <a:rPr lang="en"/>
              <a:t>Need a </a:t>
            </a:r>
            <a:r>
              <a:rPr lang="en" b="1"/>
              <a:t>explored list</a:t>
            </a:r>
            <a:r>
              <a:rPr lang="en"/>
              <a:t> (</a:t>
            </a:r>
            <a:r>
              <a:rPr lang="en" b="1"/>
              <a:t>closed list)</a:t>
            </a:r>
            <a:r>
              <a:rPr lang="en"/>
              <a:t> to remember every expanded node.</a:t>
            </a:r>
            <a:endParaRPr/>
          </a:p>
        </p:txBody>
      </p:sp>
      <p:pic>
        <p:nvPicPr>
          <p:cNvPr id="136" name="Google Shape;136;p21"/>
          <p:cNvPicPr preferRelativeResize="0"/>
          <p:nvPr/>
        </p:nvPicPr>
        <p:blipFill>
          <a:blip r:embed="rId3">
            <a:alphaModFix/>
          </a:blip>
          <a:stretch>
            <a:fillRect/>
          </a:stretch>
        </p:blipFill>
        <p:spPr>
          <a:xfrm>
            <a:off x="578075" y="2088250"/>
            <a:ext cx="6614425" cy="2600050"/>
          </a:xfrm>
          <a:prstGeom prst="rect">
            <a:avLst/>
          </a:prstGeom>
          <a:noFill/>
          <a:ln w="28575" cap="flat" cmpd="sng">
            <a:solidFill>
              <a:schemeClr val="dk2"/>
            </a:solidFill>
            <a:prstDash val="solid"/>
            <a:round/>
            <a:headEnd type="none" w="sm" len="sm"/>
            <a:tailEnd type="none" w="sm" len="sm"/>
          </a:ln>
        </p:spPr>
      </p:pic>
      <p:pic>
        <p:nvPicPr>
          <p:cNvPr id="137" name="Google Shape;137;p21"/>
          <p:cNvPicPr preferRelativeResize="0"/>
          <p:nvPr/>
        </p:nvPicPr>
        <p:blipFill rotWithShape="1">
          <a:blip r:embed="rId4">
            <a:alphaModFix/>
          </a:blip>
          <a:srcRect b="16212"/>
          <a:stretch/>
        </p:blipFill>
        <p:spPr>
          <a:xfrm rot="5400000">
            <a:off x="6324575" y="2134825"/>
            <a:ext cx="4199825" cy="11581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2|1.1|0.7|56|1.3|1.6|0.7|0.5"/>
</p:tagLst>
</file>

<file path=ppt/tags/tag10.xml><?xml version="1.0" encoding="utf-8"?>
<p:tagLst xmlns:a="http://schemas.openxmlformats.org/drawingml/2006/main" xmlns:r="http://schemas.openxmlformats.org/officeDocument/2006/relationships" xmlns:p="http://schemas.openxmlformats.org/presentationml/2006/main">
  <p:tag name="TIMING" val="|8.5|3|14.7|10.1"/>
</p:tagLst>
</file>

<file path=ppt/tags/tag11.xml><?xml version="1.0" encoding="utf-8"?>
<p:tagLst xmlns:a="http://schemas.openxmlformats.org/drawingml/2006/main" xmlns:r="http://schemas.openxmlformats.org/officeDocument/2006/relationships" xmlns:p="http://schemas.openxmlformats.org/presentationml/2006/main">
  <p:tag name="TIMING" val="|3.2|6.1|1.1|0.8|1.3|1.3|1.2|1|14.6"/>
</p:tagLst>
</file>

<file path=ppt/tags/tag12.xml><?xml version="1.0" encoding="utf-8"?>
<p:tagLst xmlns:a="http://schemas.openxmlformats.org/drawingml/2006/main" xmlns:r="http://schemas.openxmlformats.org/officeDocument/2006/relationships" xmlns:p="http://schemas.openxmlformats.org/presentationml/2006/main">
  <p:tag name="TIMING" val="|4.3|4.5|5.9|0.8"/>
</p:tagLst>
</file>

<file path=ppt/tags/tag13.xml><?xml version="1.0" encoding="utf-8"?>
<p:tagLst xmlns:a="http://schemas.openxmlformats.org/drawingml/2006/main" xmlns:r="http://schemas.openxmlformats.org/officeDocument/2006/relationships" xmlns:p="http://schemas.openxmlformats.org/presentationml/2006/main">
  <p:tag name="TIMING" val="|24.8|13.7|5.4|3.2|1.3"/>
</p:tagLst>
</file>

<file path=ppt/tags/tag14.xml><?xml version="1.0" encoding="utf-8"?>
<p:tagLst xmlns:a="http://schemas.openxmlformats.org/drawingml/2006/main" xmlns:r="http://schemas.openxmlformats.org/officeDocument/2006/relationships" xmlns:p="http://schemas.openxmlformats.org/presentationml/2006/main">
  <p:tag name="TIMING" val="|23.4|9.4"/>
</p:tagLst>
</file>

<file path=ppt/tags/tag15.xml><?xml version="1.0" encoding="utf-8"?>
<p:tagLst xmlns:a="http://schemas.openxmlformats.org/drawingml/2006/main" xmlns:r="http://schemas.openxmlformats.org/officeDocument/2006/relationships" xmlns:p="http://schemas.openxmlformats.org/presentationml/2006/main">
  <p:tag name="TIMING" val="|30.1|13.1"/>
</p:tagLst>
</file>

<file path=ppt/tags/tag16.xml><?xml version="1.0" encoding="utf-8"?>
<p:tagLst xmlns:a="http://schemas.openxmlformats.org/drawingml/2006/main" xmlns:r="http://schemas.openxmlformats.org/officeDocument/2006/relationships" xmlns:p="http://schemas.openxmlformats.org/presentationml/2006/main">
  <p:tag name="TIMING" val="|13.8"/>
</p:tagLst>
</file>

<file path=ppt/tags/tag17.xml><?xml version="1.0" encoding="utf-8"?>
<p:tagLst xmlns:a="http://schemas.openxmlformats.org/drawingml/2006/main" xmlns:r="http://schemas.openxmlformats.org/officeDocument/2006/relationships" xmlns:p="http://schemas.openxmlformats.org/presentationml/2006/main">
  <p:tag name="TIMING" val="|1.8|3.7|1.3|0.4|41|20|3.9|1.8|2"/>
</p:tagLst>
</file>

<file path=ppt/tags/tag18.xml><?xml version="1.0" encoding="utf-8"?>
<p:tagLst xmlns:a="http://schemas.openxmlformats.org/drawingml/2006/main" xmlns:r="http://schemas.openxmlformats.org/officeDocument/2006/relationships" xmlns:p="http://schemas.openxmlformats.org/presentationml/2006/main">
  <p:tag name="TIMING" val="|24.6|6.1|6.3|0.9|1.2|40.4|1.2|4.7"/>
</p:tagLst>
</file>

<file path=ppt/tags/tag19.xml><?xml version="1.0" encoding="utf-8"?>
<p:tagLst xmlns:a="http://schemas.openxmlformats.org/drawingml/2006/main" xmlns:r="http://schemas.openxmlformats.org/officeDocument/2006/relationships" xmlns:p="http://schemas.openxmlformats.org/presentationml/2006/main">
  <p:tag name="TIMING" val="|23.2"/>
</p:tagLst>
</file>

<file path=ppt/tags/tag2.xml><?xml version="1.0" encoding="utf-8"?>
<p:tagLst xmlns:a="http://schemas.openxmlformats.org/drawingml/2006/main" xmlns:r="http://schemas.openxmlformats.org/officeDocument/2006/relationships" xmlns:p="http://schemas.openxmlformats.org/presentationml/2006/main">
  <p:tag name="TIMING" val="|3.1|63.9"/>
</p:tagLst>
</file>

<file path=ppt/tags/tag3.xml><?xml version="1.0" encoding="utf-8"?>
<p:tagLst xmlns:a="http://schemas.openxmlformats.org/drawingml/2006/main" xmlns:r="http://schemas.openxmlformats.org/officeDocument/2006/relationships" xmlns:p="http://schemas.openxmlformats.org/presentationml/2006/main">
  <p:tag name="TIMING" val="|35.4"/>
</p:tagLst>
</file>

<file path=ppt/tags/tag4.xml><?xml version="1.0" encoding="utf-8"?>
<p:tagLst xmlns:a="http://schemas.openxmlformats.org/drawingml/2006/main" xmlns:r="http://schemas.openxmlformats.org/officeDocument/2006/relationships" xmlns:p="http://schemas.openxmlformats.org/presentationml/2006/main">
  <p:tag name="TIMING" val="|6.6|16.2|1.2|5.5|0.7|1|15.4|7.7|1|7.7|0.6"/>
</p:tagLst>
</file>

<file path=ppt/tags/tag5.xml><?xml version="1.0" encoding="utf-8"?>
<p:tagLst xmlns:a="http://schemas.openxmlformats.org/drawingml/2006/main" xmlns:r="http://schemas.openxmlformats.org/officeDocument/2006/relationships" xmlns:p="http://schemas.openxmlformats.org/presentationml/2006/main">
  <p:tag name="TIMING" val="|3.3"/>
</p:tagLst>
</file>

<file path=ppt/tags/tag6.xml><?xml version="1.0" encoding="utf-8"?>
<p:tagLst xmlns:a="http://schemas.openxmlformats.org/drawingml/2006/main" xmlns:r="http://schemas.openxmlformats.org/officeDocument/2006/relationships" xmlns:p="http://schemas.openxmlformats.org/presentationml/2006/main">
  <p:tag name="TIMING" val="|12.4|1.3|0.4|0.5|0.3|0.2"/>
</p:tagLst>
</file>

<file path=ppt/tags/tag7.xml><?xml version="1.0" encoding="utf-8"?>
<p:tagLst xmlns:a="http://schemas.openxmlformats.org/drawingml/2006/main" xmlns:r="http://schemas.openxmlformats.org/officeDocument/2006/relationships" xmlns:p="http://schemas.openxmlformats.org/presentationml/2006/main">
  <p:tag name="TIMING" val="|1.5|24.3|3.6|1.3"/>
</p:tagLst>
</file>

<file path=ppt/tags/tag8.xml><?xml version="1.0" encoding="utf-8"?>
<p:tagLst xmlns:a="http://schemas.openxmlformats.org/drawingml/2006/main" xmlns:r="http://schemas.openxmlformats.org/officeDocument/2006/relationships" xmlns:p="http://schemas.openxmlformats.org/presentationml/2006/main">
  <p:tag name="TIMING" val="|0.9|6.9|0.6|0.5|0.3|1.3|8.1|0.1|0.3|0.5"/>
</p:tagLst>
</file>

<file path=ppt/tags/tag9.xml><?xml version="1.0" encoding="utf-8"?>
<p:tagLst xmlns:a="http://schemas.openxmlformats.org/drawingml/2006/main" xmlns:r="http://schemas.openxmlformats.org/officeDocument/2006/relationships" xmlns:p="http://schemas.openxmlformats.org/presentationml/2006/main">
  <p:tag name="TIMING" val="|39|15.4|21.9|11.9"/>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1762</Words>
  <Application>Microsoft Office PowerPoint</Application>
  <PresentationFormat>On-screen Show (16:9)</PresentationFormat>
  <Paragraphs>210</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Roboto</vt:lpstr>
      <vt:lpstr>arial</vt:lpstr>
      <vt:lpstr>arial</vt:lpstr>
      <vt:lpstr>Simple Light</vt:lpstr>
      <vt:lpstr>Search</vt:lpstr>
      <vt:lpstr>Contents</vt:lpstr>
      <vt:lpstr>Solving Problem by Searching</vt:lpstr>
      <vt:lpstr>Search Problem</vt:lpstr>
      <vt:lpstr>The Search Tree</vt:lpstr>
      <vt:lpstr>Path to Bucharest (Abstraction)</vt:lpstr>
      <vt:lpstr>Tree Search</vt:lpstr>
      <vt:lpstr>Tree Search Algorithm</vt:lpstr>
      <vt:lpstr>Graph Search Algorithm</vt:lpstr>
      <vt:lpstr>Data Structure for Search Algorithms</vt:lpstr>
      <vt:lpstr>Data Structure for Search Algorithms</vt:lpstr>
      <vt:lpstr>Search Methods</vt:lpstr>
      <vt:lpstr>Measuring Problem-solving Performance</vt:lpstr>
      <vt:lpstr>Depth First Search</vt:lpstr>
      <vt:lpstr>Depth First Search</vt:lpstr>
      <vt:lpstr>Breadth First Search</vt:lpstr>
      <vt:lpstr>Breadth First Search</vt:lpstr>
      <vt:lpstr>Uniform Cost Search (Dijkstra's algorithm)</vt:lpstr>
      <vt:lpstr>Uniform Cost Search </vt:lpstr>
      <vt:lpstr>Other Blind Searches </vt:lpstr>
      <vt:lpstr>Heuristics in Search</vt:lpstr>
      <vt:lpstr>Greedy Best-First Search</vt:lpstr>
      <vt:lpstr>PowerPoint Presentation</vt:lpstr>
      <vt:lpstr>Greedy Best-First Search</vt:lpstr>
      <vt:lpstr>A* Search</vt:lpstr>
      <vt:lpstr>A* Search</vt:lpstr>
      <vt:lpstr>A* Search</vt:lpstr>
      <vt:lpstr>A* Search</vt:lpstr>
      <vt:lpstr>A* Search</vt:lpstr>
      <vt:lpstr>Creating Admissible Heuristics</vt:lpstr>
      <vt:lpstr>Search in Action</vt:lpstr>
      <vt:lpstr>Other Search Applications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dc:title>
  <cp:lastModifiedBy>shen bingquan</cp:lastModifiedBy>
  <cp:revision>1</cp:revision>
  <dcterms:modified xsi:type="dcterms:W3CDTF">2021-08-12T02:40:31Z</dcterms:modified>
</cp:coreProperties>
</file>